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0" r:id="rId1"/>
  </p:sldMasterIdLst>
  <p:notesMasterIdLst>
    <p:notesMasterId r:id="rId6"/>
  </p:notesMasterIdLst>
  <p:handoutMasterIdLst>
    <p:handoutMasterId r:id="rId7"/>
  </p:handoutMasterIdLst>
  <p:sldIdLst>
    <p:sldId id="838" r:id="rId2"/>
    <p:sldId id="10627" r:id="rId3"/>
    <p:sldId id="838840882" r:id="rId4"/>
    <p:sldId id="838840883" r:id="rId5"/>
  </p:sldIdLst>
  <p:sldSz cx="12188825" cy="6858000"/>
  <p:notesSz cx="7023100" cy="9309100"/>
  <p:defaultTex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440" userDrawn="1">
          <p15:clr>
            <a:srgbClr val="A4A3A4"/>
          </p15:clr>
        </p15:guide>
        <p15:guide id="2" pos="26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Doolittle" initials="ED [7]" lastIdx="1" clrIdx="0"/>
  <p:cmAuthor id="2" name="Emilie Doolittle" initials="ED [8]" lastIdx="1" clrIdx="1"/>
  <p:cmAuthor id="3" name="Emilie Doolittle" initials="ED [9]" lastIdx="1" clrIdx="2"/>
  <p:cmAuthor id="4" name="Emilie Doolittle" initials="ED [10]" lastIdx="1" clrIdx="3"/>
  <p:cmAuthor id="5" name="Emilie Doolittle" initials="ED [11]" lastIdx="1" clrIdx="4"/>
  <p:cmAuthor id="6" name="Emilie Doolittle" initials="ED [12]" lastIdx="1" clrIdx="5"/>
  <p:cmAuthor id="7" name="Emilie Doolittle" initials="ED [13]" lastIdx="1" clrIdx="6"/>
  <p:cmAuthor id="8" name="Emilie Doolittle" initials="ED" lastIdx="1" clrIdx="7"/>
  <p:cmAuthor id="9" name="Emilie Doolittle" initials="ED [2]" lastIdx="1" clrIdx="8"/>
  <p:cmAuthor id="10" name="Emilie Doolittle" initials="ED [3]" lastIdx="1" clrIdx="9"/>
  <p:cmAuthor id="11" name="Emilie Doolittle" initials="ED [4]" lastIdx="1" clrIdx="10"/>
  <p:cmAuthor id="12" name="Emilie Doolittle" initials="ED [5]" lastIdx="1" clrIdx="11"/>
  <p:cmAuthor id="13" name="Emilie Doolittle" initials="ED [6]" lastIdx="1" clrIdx="12"/>
  <p:cmAuthor id="14" name="Emilie Doolittle" initials="ED [14]" lastIdx="1" clrIdx="13"/>
  <p:cmAuthor id="15" name="Emilie Doolittle" initials="ED [15]" lastIdx="1" clrIdx="14"/>
  <p:cmAuthor id="16" name="Emilie Doolittle" initials="ED [16]" lastIdx="1" clrIdx="15"/>
  <p:cmAuthor id="17" name="Emilie Doolittle" initials="ED [17]" lastIdx="1" clrIdx="16"/>
  <p:cmAuthor id="18" name="John Reed" initials="JR" lastIdx="1" clrIdx="17"/>
  <p:cmAuthor id="19" name="Bruce Randall" initials="BR" lastIdx="6" clrIdx="18">
    <p:extLst>
      <p:ext uri="{19B8F6BF-5375-455C-9EA6-DF929625EA0E}">
        <p15:presenceInfo xmlns:p15="http://schemas.microsoft.com/office/powerpoint/2012/main" userId="S::bruce.randall@servicenow.com::4930bd66-cd63-4b7f-81e6-9f0cd78747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C89"/>
    <a:srgbClr val="D9D9D9"/>
    <a:srgbClr val="B9B9B9"/>
    <a:srgbClr val="A4C7CF"/>
    <a:srgbClr val="FFFFFF"/>
    <a:srgbClr val="D2F4F7"/>
    <a:srgbClr val="F0F6F7"/>
    <a:srgbClr val="F7F7F7"/>
    <a:srgbClr val="D0D4D4"/>
    <a:srgbClr val="A6D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5" autoAdjust="0"/>
    <p:restoredTop sz="90068" autoAdjust="0"/>
  </p:normalViewPr>
  <p:slideViewPr>
    <p:cSldViewPr snapToGrid="0">
      <p:cViewPr varScale="1">
        <p:scale>
          <a:sx n="115" d="100"/>
          <a:sy n="115" d="100"/>
        </p:scale>
        <p:origin x="1424" y="192"/>
      </p:cViewPr>
      <p:guideLst/>
    </p:cSldViewPr>
  </p:slideViewPr>
  <p:outlineViewPr>
    <p:cViewPr>
      <p:scale>
        <a:sx n="33" d="100"/>
        <a:sy n="33" d="100"/>
      </p:scale>
      <p:origin x="0" y="-16278"/>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2" d="100"/>
          <a:sy n="82" d="100"/>
        </p:scale>
        <p:origin x="3006" y="60"/>
      </p:cViewPr>
      <p:guideLst>
        <p:guide orient="horz" pos="440"/>
        <p:guide pos="2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ne Nazareth" userId="e0e21afb-56da-4eac-a43c-5f372eb60c99" providerId="ADAL" clId="{1C77AE0E-2766-9342-AB32-C1F08CEC46F1}"/>
    <pc:docChg chg="undo custSel modSld modShowInfo">
      <pc:chgData name="Gaine Nazareth" userId="e0e21afb-56da-4eac-a43c-5f372eb60c99" providerId="ADAL" clId="{1C77AE0E-2766-9342-AB32-C1F08CEC46F1}" dt="2020-10-27T16:50:59.998" v="404" actId="478"/>
      <pc:docMkLst>
        <pc:docMk/>
      </pc:docMkLst>
      <pc:sldChg chg="modSp mod modAnim">
        <pc:chgData name="Gaine Nazareth" userId="e0e21afb-56da-4eac-a43c-5f372eb60c99" providerId="ADAL" clId="{1C77AE0E-2766-9342-AB32-C1F08CEC46F1}" dt="2020-10-20T19:20:19.543" v="402"/>
        <pc:sldMkLst>
          <pc:docMk/>
          <pc:sldMk cId="3654275232" sldId="10627"/>
        </pc:sldMkLst>
        <pc:spChg chg="mod">
          <ac:chgData name="Gaine Nazareth" userId="e0e21afb-56da-4eac-a43c-5f372eb60c99" providerId="ADAL" clId="{1C77AE0E-2766-9342-AB32-C1F08CEC46F1}" dt="2020-10-20T18:25:29.553" v="155" actId="1037"/>
          <ac:spMkLst>
            <pc:docMk/>
            <pc:sldMk cId="3654275232" sldId="10627"/>
            <ac:spMk id="21" creationId="{00000000-0000-0000-0000-000000000000}"/>
          </ac:spMkLst>
        </pc:spChg>
        <pc:spChg chg="mod">
          <ac:chgData name="Gaine Nazareth" userId="e0e21afb-56da-4eac-a43c-5f372eb60c99" providerId="ADAL" clId="{1C77AE0E-2766-9342-AB32-C1F08CEC46F1}" dt="2020-10-20T18:26:59.081" v="389" actId="1076"/>
          <ac:spMkLst>
            <pc:docMk/>
            <pc:sldMk cId="3654275232" sldId="10627"/>
            <ac:spMk id="22" creationId="{00000000-0000-0000-0000-000000000000}"/>
          </ac:spMkLst>
        </pc:spChg>
        <pc:spChg chg="mod">
          <ac:chgData name="Gaine Nazareth" userId="e0e21afb-56da-4eac-a43c-5f372eb60c99" providerId="ADAL" clId="{1C77AE0E-2766-9342-AB32-C1F08CEC46F1}" dt="2020-10-20T18:25:29.553" v="155" actId="1037"/>
          <ac:spMkLst>
            <pc:docMk/>
            <pc:sldMk cId="3654275232" sldId="10627"/>
            <ac:spMk id="23" creationId="{00000000-0000-0000-0000-000000000000}"/>
          </ac:spMkLst>
        </pc:spChg>
        <pc:spChg chg="mod">
          <ac:chgData name="Gaine Nazareth" userId="e0e21afb-56da-4eac-a43c-5f372eb60c99" providerId="ADAL" clId="{1C77AE0E-2766-9342-AB32-C1F08CEC46F1}" dt="2020-10-20T18:26:02.392" v="294" actId="1038"/>
          <ac:spMkLst>
            <pc:docMk/>
            <pc:sldMk cId="3654275232" sldId="10627"/>
            <ac:spMk id="24" creationId="{00000000-0000-0000-0000-000000000000}"/>
          </ac:spMkLst>
        </pc:spChg>
        <pc:spChg chg="mod">
          <ac:chgData name="Gaine Nazareth" userId="e0e21afb-56da-4eac-a43c-5f372eb60c99" providerId="ADAL" clId="{1C77AE0E-2766-9342-AB32-C1F08CEC46F1}" dt="2020-10-20T18:27:08.281" v="390" actId="1076"/>
          <ac:spMkLst>
            <pc:docMk/>
            <pc:sldMk cId="3654275232" sldId="10627"/>
            <ac:spMk id="25" creationId="{00000000-0000-0000-0000-000000000000}"/>
          </ac:spMkLst>
        </pc:spChg>
        <pc:spChg chg="mod">
          <ac:chgData name="Gaine Nazareth" userId="e0e21afb-56da-4eac-a43c-5f372eb60c99" providerId="ADAL" clId="{1C77AE0E-2766-9342-AB32-C1F08CEC46F1}" dt="2020-10-20T18:26:02.392" v="294" actId="1038"/>
          <ac:spMkLst>
            <pc:docMk/>
            <pc:sldMk cId="3654275232" sldId="10627"/>
            <ac:spMk id="26" creationId="{00000000-0000-0000-0000-000000000000}"/>
          </ac:spMkLst>
        </pc:spChg>
        <pc:spChg chg="mod">
          <ac:chgData name="Gaine Nazareth" userId="e0e21afb-56da-4eac-a43c-5f372eb60c99" providerId="ADAL" clId="{1C77AE0E-2766-9342-AB32-C1F08CEC46F1}" dt="2020-10-20T18:25:11.735" v="92" actId="1038"/>
          <ac:spMkLst>
            <pc:docMk/>
            <pc:sldMk cId="3654275232" sldId="10627"/>
            <ac:spMk id="29" creationId="{00000000-0000-0000-0000-000000000000}"/>
          </ac:spMkLst>
        </pc:spChg>
        <pc:spChg chg="mod">
          <ac:chgData name="Gaine Nazareth" userId="e0e21afb-56da-4eac-a43c-5f372eb60c99" providerId="ADAL" clId="{1C77AE0E-2766-9342-AB32-C1F08CEC46F1}" dt="2020-10-20T18:25:10.459" v="90" actId="1038"/>
          <ac:spMkLst>
            <pc:docMk/>
            <pc:sldMk cId="3654275232" sldId="10627"/>
            <ac:spMk id="30" creationId="{00000000-0000-0000-0000-000000000000}"/>
          </ac:spMkLst>
        </pc:spChg>
      </pc:sldChg>
      <pc:sldChg chg="delSp mod delAnim">
        <pc:chgData name="Gaine Nazareth" userId="e0e21afb-56da-4eac-a43c-5f372eb60c99" providerId="ADAL" clId="{1C77AE0E-2766-9342-AB32-C1F08CEC46F1}" dt="2020-10-27T16:50:59.998" v="404" actId="478"/>
        <pc:sldMkLst>
          <pc:docMk/>
          <pc:sldMk cId="2880557813" sldId="838840882"/>
        </pc:sldMkLst>
        <pc:spChg chg="del">
          <ac:chgData name="Gaine Nazareth" userId="e0e21afb-56da-4eac-a43c-5f372eb60c99" providerId="ADAL" clId="{1C77AE0E-2766-9342-AB32-C1F08CEC46F1}" dt="2020-10-27T16:50:59.998" v="404" actId="478"/>
          <ac:spMkLst>
            <pc:docMk/>
            <pc:sldMk cId="2880557813" sldId="838840882"/>
            <ac:spMk id="5" creationId="{469B5156-99EB-1144-B7C1-DAA41A3A19B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29053"/>
            <a:ext cx="3116609" cy="473859"/>
          </a:xfrm>
          <a:prstGeom prst="rect">
            <a:avLst/>
          </a:prstGeom>
        </p:spPr>
        <p:txBody>
          <a:bodyPr vert="horz" lIns="95819" tIns="47911" rIns="95819" bIns="47911" rtlCol="0"/>
          <a:lstStyle>
            <a:lvl1pPr algn="l">
              <a:defRPr sz="1200"/>
            </a:lvl1pPr>
          </a:lstStyle>
          <a:p>
            <a:endParaRPr lang="en-US">
              <a:latin typeface="+mj-lt"/>
            </a:endParaRPr>
          </a:p>
        </p:txBody>
      </p:sp>
      <p:sp>
        <p:nvSpPr>
          <p:cNvPr id="3" name="Date Placeholder 2"/>
          <p:cNvSpPr>
            <a:spLocks noGrp="1"/>
          </p:cNvSpPr>
          <p:nvPr>
            <p:ph type="dt" sz="quarter" idx="1"/>
          </p:nvPr>
        </p:nvSpPr>
        <p:spPr>
          <a:xfrm>
            <a:off x="4073905" y="129053"/>
            <a:ext cx="3116609" cy="473859"/>
          </a:xfrm>
          <a:prstGeom prst="rect">
            <a:avLst/>
          </a:prstGeom>
        </p:spPr>
        <p:txBody>
          <a:bodyPr vert="horz" lIns="95819" tIns="47911" rIns="95819" bIns="47911" rtlCol="0"/>
          <a:lstStyle>
            <a:lvl1pPr algn="r">
              <a:defRPr sz="1200"/>
            </a:lvl1pPr>
          </a:lstStyle>
          <a:p>
            <a:fld id="{E17B2DBE-960A-614B-B965-BE0EA04CC77A}" type="datetimeFigureOut">
              <a:rPr lang="en-US" smtClean="0">
                <a:latin typeface="+mj-lt"/>
              </a:rPr>
              <a:pPr/>
              <a:t>10/27/20</a:t>
            </a:fld>
            <a:endParaRPr lang="en-US">
              <a:latin typeface="+mj-lt"/>
            </a:endParaRPr>
          </a:p>
        </p:txBody>
      </p:sp>
      <p:sp>
        <p:nvSpPr>
          <p:cNvPr id="4" name="Footer Placeholder 3"/>
          <p:cNvSpPr>
            <a:spLocks noGrp="1"/>
          </p:cNvSpPr>
          <p:nvPr>
            <p:ph type="ftr" sz="quarter" idx="2"/>
          </p:nvPr>
        </p:nvSpPr>
        <p:spPr>
          <a:xfrm>
            <a:off x="3" y="8928463"/>
            <a:ext cx="3116609" cy="473859"/>
          </a:xfrm>
          <a:prstGeom prst="rect">
            <a:avLst/>
          </a:prstGeom>
        </p:spPr>
        <p:txBody>
          <a:bodyPr vert="horz" lIns="95819" tIns="47911" rIns="95819" bIns="47911" rtlCol="0" anchor="b"/>
          <a:lstStyle>
            <a:lvl1pPr algn="l">
              <a:defRPr sz="1200"/>
            </a:lvl1pPr>
          </a:lstStyle>
          <a:p>
            <a:endParaRPr lang="en-US">
              <a:latin typeface="+mj-lt"/>
            </a:endParaRPr>
          </a:p>
        </p:txBody>
      </p:sp>
      <p:sp>
        <p:nvSpPr>
          <p:cNvPr id="5" name="Slide Number Placeholder 4"/>
          <p:cNvSpPr>
            <a:spLocks noGrp="1"/>
          </p:cNvSpPr>
          <p:nvPr>
            <p:ph type="sldNum" sz="quarter" idx="3"/>
          </p:nvPr>
        </p:nvSpPr>
        <p:spPr>
          <a:xfrm>
            <a:off x="4073905" y="8928463"/>
            <a:ext cx="3116609" cy="473859"/>
          </a:xfrm>
          <a:prstGeom prst="rect">
            <a:avLst/>
          </a:prstGeom>
        </p:spPr>
        <p:txBody>
          <a:bodyPr vert="horz" lIns="95819" tIns="47911" rIns="95819" bIns="47911" rtlCol="0" anchor="b"/>
          <a:lstStyle>
            <a:lvl1pPr algn="r">
              <a:defRPr sz="1200"/>
            </a:lvl1pPr>
          </a:lstStyle>
          <a:p>
            <a:fld id="{1339C423-F22A-3B4E-A9CE-1A814546B4AA}" type="slidenum">
              <a:rPr lang="en-US" smtClean="0">
                <a:latin typeface="+mj-lt"/>
              </a:rPr>
              <a:pPr/>
              <a:t>‹#›</a:t>
            </a:fld>
            <a:endParaRPr lang="en-US">
              <a:latin typeface="+mj-lt"/>
            </a:endParaRPr>
          </a:p>
        </p:txBody>
      </p:sp>
      <p:grpSp>
        <p:nvGrpSpPr>
          <p:cNvPr id="20" name="Group 4">
            <a:extLst>
              <a:ext uri="{FF2B5EF4-FFF2-40B4-BE49-F238E27FC236}">
                <a16:creationId xmlns:a16="http://schemas.microsoft.com/office/drawing/2014/main" id="{12881E35-ADBD-4367-9103-4B944EDAC9F0}"/>
              </a:ext>
            </a:extLst>
          </p:cNvPr>
          <p:cNvGrpSpPr>
            <a:grpSpLocks noChangeAspect="1"/>
          </p:cNvGrpSpPr>
          <p:nvPr/>
        </p:nvGrpSpPr>
        <p:grpSpPr bwMode="auto">
          <a:xfrm>
            <a:off x="2979939" y="9143557"/>
            <a:ext cx="1201335" cy="190099"/>
            <a:chOff x="5713" y="2780"/>
            <a:chExt cx="939" cy="148"/>
          </a:xfrm>
          <a:solidFill>
            <a:schemeClr val="tx1"/>
          </a:solidFill>
        </p:grpSpPr>
        <p:sp>
          <p:nvSpPr>
            <p:cNvPr id="22" name="Freeform 5">
              <a:extLst>
                <a:ext uri="{FF2B5EF4-FFF2-40B4-BE49-F238E27FC236}">
                  <a16:creationId xmlns:a16="http://schemas.microsoft.com/office/drawing/2014/main" id="{24882040-6C09-46C7-BF58-485842B73A35}"/>
                </a:ext>
              </a:extLst>
            </p:cNvPr>
            <p:cNvSpPr>
              <a:spLocks/>
            </p:cNvSpPr>
            <p:nvPr/>
          </p:nvSpPr>
          <p:spPr bwMode="auto">
            <a:xfrm>
              <a:off x="5892" y="2825"/>
              <a:ext cx="58" cy="100"/>
            </a:xfrm>
            <a:custGeom>
              <a:avLst/>
              <a:gdLst>
                <a:gd name="T0" fmla="*/ 51 w 58"/>
                <a:gd name="T1" fmla="*/ 0 h 95"/>
                <a:gd name="T2" fmla="*/ 24 w 58"/>
                <a:gd name="T3" fmla="*/ 10 h 95"/>
                <a:gd name="T4" fmla="*/ 24 w 58"/>
                <a:gd name="T5" fmla="*/ 1 h 95"/>
                <a:gd name="T6" fmla="*/ 0 w 58"/>
                <a:gd name="T7" fmla="*/ 1 h 95"/>
                <a:gd name="T8" fmla="*/ 0 w 58"/>
                <a:gd name="T9" fmla="*/ 95 h 95"/>
                <a:gd name="T10" fmla="*/ 25 w 58"/>
                <a:gd name="T11" fmla="*/ 95 h 95"/>
                <a:gd name="T12" fmla="*/ 25 w 58"/>
                <a:gd name="T13" fmla="*/ 35 h 95"/>
                <a:gd name="T14" fmla="*/ 48 w 58"/>
                <a:gd name="T15" fmla="*/ 24 h 95"/>
                <a:gd name="T16" fmla="*/ 58 w 58"/>
                <a:gd name="T17" fmla="*/ 25 h 95"/>
                <a:gd name="T18" fmla="*/ 58 w 58"/>
                <a:gd name="T19" fmla="*/ 1 h 95"/>
                <a:gd name="T20" fmla="*/ 51 w 58"/>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5">
                  <a:moveTo>
                    <a:pt x="51" y="0"/>
                  </a:moveTo>
                  <a:cubicBezTo>
                    <a:pt x="40" y="0"/>
                    <a:pt x="31" y="4"/>
                    <a:pt x="24" y="10"/>
                  </a:cubicBezTo>
                  <a:cubicBezTo>
                    <a:pt x="24" y="1"/>
                    <a:pt x="24" y="1"/>
                    <a:pt x="24" y="1"/>
                  </a:cubicBezTo>
                  <a:cubicBezTo>
                    <a:pt x="0" y="1"/>
                    <a:pt x="0" y="1"/>
                    <a:pt x="0" y="1"/>
                  </a:cubicBezTo>
                  <a:cubicBezTo>
                    <a:pt x="0" y="95"/>
                    <a:pt x="0" y="95"/>
                    <a:pt x="0" y="95"/>
                  </a:cubicBezTo>
                  <a:cubicBezTo>
                    <a:pt x="25" y="95"/>
                    <a:pt x="25" y="95"/>
                    <a:pt x="25" y="95"/>
                  </a:cubicBezTo>
                  <a:cubicBezTo>
                    <a:pt x="25" y="35"/>
                    <a:pt x="25" y="35"/>
                    <a:pt x="25" y="35"/>
                  </a:cubicBezTo>
                  <a:cubicBezTo>
                    <a:pt x="29" y="30"/>
                    <a:pt x="37" y="24"/>
                    <a:pt x="48" y="24"/>
                  </a:cubicBezTo>
                  <a:cubicBezTo>
                    <a:pt x="52" y="24"/>
                    <a:pt x="55" y="24"/>
                    <a:pt x="58" y="25"/>
                  </a:cubicBezTo>
                  <a:cubicBezTo>
                    <a:pt x="58" y="1"/>
                    <a:pt x="58" y="1"/>
                    <a:pt x="58" y="1"/>
                  </a:cubicBezTo>
                  <a:cubicBezTo>
                    <a:pt x="56" y="1"/>
                    <a:pt x="53"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3" name="Freeform 6">
              <a:extLst>
                <a:ext uri="{FF2B5EF4-FFF2-40B4-BE49-F238E27FC236}">
                  <a16:creationId xmlns:a16="http://schemas.microsoft.com/office/drawing/2014/main" id="{66155231-A566-40F0-B137-35333F16FA95}"/>
                </a:ext>
              </a:extLst>
            </p:cNvPr>
            <p:cNvSpPr>
              <a:spLocks/>
            </p:cNvSpPr>
            <p:nvPr/>
          </p:nvSpPr>
          <p:spPr bwMode="auto">
            <a:xfrm>
              <a:off x="5713" y="2824"/>
              <a:ext cx="74" cy="103"/>
            </a:xfrm>
            <a:custGeom>
              <a:avLst/>
              <a:gdLst>
                <a:gd name="T0" fmla="*/ 12 w 74"/>
                <a:gd name="T1" fmla="*/ 67 h 98"/>
                <a:gd name="T2" fmla="*/ 37 w 74"/>
                <a:gd name="T3" fmla="*/ 77 h 98"/>
                <a:gd name="T4" fmla="*/ 49 w 74"/>
                <a:gd name="T5" fmla="*/ 69 h 98"/>
                <a:gd name="T6" fmla="*/ 4 w 74"/>
                <a:gd name="T7" fmla="*/ 30 h 98"/>
                <a:gd name="T8" fmla="*/ 40 w 74"/>
                <a:gd name="T9" fmla="*/ 0 h 98"/>
                <a:gd name="T10" fmla="*/ 71 w 74"/>
                <a:gd name="T11" fmla="*/ 10 h 98"/>
                <a:gd name="T12" fmla="*/ 60 w 74"/>
                <a:gd name="T13" fmla="*/ 28 h 98"/>
                <a:gd name="T14" fmla="*/ 42 w 74"/>
                <a:gd name="T15" fmla="*/ 22 h 98"/>
                <a:gd name="T16" fmla="*/ 29 w 74"/>
                <a:gd name="T17" fmla="*/ 29 h 98"/>
                <a:gd name="T18" fmla="*/ 74 w 74"/>
                <a:gd name="T19" fmla="*/ 69 h 98"/>
                <a:gd name="T20" fmla="*/ 37 w 74"/>
                <a:gd name="T21" fmla="*/ 98 h 98"/>
                <a:gd name="T22" fmla="*/ 0 w 74"/>
                <a:gd name="T23" fmla="*/ 85 h 98"/>
                <a:gd name="T24" fmla="*/ 12 w 74"/>
                <a:gd name="T25" fmla="*/ 6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98">
                  <a:moveTo>
                    <a:pt x="12" y="67"/>
                  </a:moveTo>
                  <a:cubicBezTo>
                    <a:pt x="18" y="73"/>
                    <a:pt x="28" y="77"/>
                    <a:pt x="37" y="77"/>
                  </a:cubicBezTo>
                  <a:cubicBezTo>
                    <a:pt x="44" y="77"/>
                    <a:pt x="49" y="73"/>
                    <a:pt x="49" y="69"/>
                  </a:cubicBezTo>
                  <a:cubicBezTo>
                    <a:pt x="49" y="55"/>
                    <a:pt x="4" y="60"/>
                    <a:pt x="4" y="30"/>
                  </a:cubicBezTo>
                  <a:cubicBezTo>
                    <a:pt x="4" y="12"/>
                    <a:pt x="21" y="0"/>
                    <a:pt x="40" y="0"/>
                  </a:cubicBezTo>
                  <a:cubicBezTo>
                    <a:pt x="52" y="0"/>
                    <a:pt x="65" y="5"/>
                    <a:pt x="71" y="10"/>
                  </a:cubicBezTo>
                  <a:cubicBezTo>
                    <a:pt x="60" y="28"/>
                    <a:pt x="60" y="28"/>
                    <a:pt x="60" y="28"/>
                  </a:cubicBezTo>
                  <a:cubicBezTo>
                    <a:pt x="55" y="25"/>
                    <a:pt x="48" y="22"/>
                    <a:pt x="42" y="22"/>
                  </a:cubicBezTo>
                  <a:cubicBezTo>
                    <a:pt x="35" y="22"/>
                    <a:pt x="29" y="24"/>
                    <a:pt x="29" y="29"/>
                  </a:cubicBezTo>
                  <a:cubicBezTo>
                    <a:pt x="29" y="41"/>
                    <a:pt x="74" y="36"/>
                    <a:pt x="74" y="69"/>
                  </a:cubicBezTo>
                  <a:cubicBezTo>
                    <a:pt x="74" y="87"/>
                    <a:pt x="57" y="98"/>
                    <a:pt x="37" y="98"/>
                  </a:cubicBezTo>
                  <a:cubicBezTo>
                    <a:pt x="24" y="98"/>
                    <a:pt x="11" y="93"/>
                    <a:pt x="0" y="85"/>
                  </a:cubicBezTo>
                  <a:lnTo>
                    <a:pt x="1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4" name="Freeform 7">
              <a:extLst>
                <a:ext uri="{FF2B5EF4-FFF2-40B4-BE49-F238E27FC236}">
                  <a16:creationId xmlns:a16="http://schemas.microsoft.com/office/drawing/2014/main" id="{D0D38B3B-3532-4FC9-B9FE-D95885D0CFAF}"/>
                </a:ext>
              </a:extLst>
            </p:cNvPr>
            <p:cNvSpPr>
              <a:spLocks noEditPoints="1"/>
            </p:cNvSpPr>
            <p:nvPr/>
          </p:nvSpPr>
          <p:spPr bwMode="auto">
            <a:xfrm>
              <a:off x="5792" y="2824"/>
              <a:ext cx="90" cy="103"/>
            </a:xfrm>
            <a:custGeom>
              <a:avLst/>
              <a:gdLst>
                <a:gd name="T0" fmla="*/ 87 w 90"/>
                <a:gd name="T1" fmla="*/ 81 h 98"/>
                <a:gd name="T2" fmla="*/ 49 w 90"/>
                <a:gd name="T3" fmla="*/ 98 h 98"/>
                <a:gd name="T4" fmla="*/ 0 w 90"/>
                <a:gd name="T5" fmla="*/ 49 h 98"/>
                <a:gd name="T6" fmla="*/ 46 w 90"/>
                <a:gd name="T7" fmla="*/ 0 h 98"/>
                <a:gd name="T8" fmla="*/ 90 w 90"/>
                <a:gd name="T9" fmla="*/ 48 h 98"/>
                <a:gd name="T10" fmla="*/ 89 w 90"/>
                <a:gd name="T11" fmla="*/ 55 h 98"/>
                <a:gd name="T12" fmla="*/ 24 w 90"/>
                <a:gd name="T13" fmla="*/ 55 h 98"/>
                <a:gd name="T14" fmla="*/ 50 w 90"/>
                <a:gd name="T15" fmla="*/ 78 h 98"/>
                <a:gd name="T16" fmla="*/ 73 w 90"/>
                <a:gd name="T17" fmla="*/ 67 h 98"/>
                <a:gd name="T18" fmla="*/ 87 w 90"/>
                <a:gd name="T19" fmla="*/ 81 h 98"/>
                <a:gd name="T20" fmla="*/ 64 w 90"/>
                <a:gd name="T21" fmla="*/ 37 h 98"/>
                <a:gd name="T22" fmla="*/ 46 w 90"/>
                <a:gd name="T23" fmla="*/ 21 h 98"/>
                <a:gd name="T24" fmla="*/ 26 w 90"/>
                <a:gd name="T25" fmla="*/ 37 h 98"/>
                <a:gd name="T26" fmla="*/ 64 w 90"/>
                <a:gd name="T27" fmla="*/ 3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8">
                  <a:moveTo>
                    <a:pt x="87" y="81"/>
                  </a:moveTo>
                  <a:cubicBezTo>
                    <a:pt x="78" y="92"/>
                    <a:pt x="63" y="98"/>
                    <a:pt x="49" y="98"/>
                  </a:cubicBezTo>
                  <a:cubicBezTo>
                    <a:pt x="21" y="98"/>
                    <a:pt x="0" y="79"/>
                    <a:pt x="0" y="49"/>
                  </a:cubicBezTo>
                  <a:cubicBezTo>
                    <a:pt x="0" y="23"/>
                    <a:pt x="18" y="0"/>
                    <a:pt x="46" y="0"/>
                  </a:cubicBezTo>
                  <a:cubicBezTo>
                    <a:pt x="71" y="0"/>
                    <a:pt x="90" y="22"/>
                    <a:pt x="90" y="48"/>
                  </a:cubicBezTo>
                  <a:cubicBezTo>
                    <a:pt x="90" y="51"/>
                    <a:pt x="89" y="53"/>
                    <a:pt x="89" y="55"/>
                  </a:cubicBezTo>
                  <a:cubicBezTo>
                    <a:pt x="24" y="55"/>
                    <a:pt x="24" y="55"/>
                    <a:pt x="24" y="55"/>
                  </a:cubicBezTo>
                  <a:cubicBezTo>
                    <a:pt x="26" y="68"/>
                    <a:pt x="36" y="78"/>
                    <a:pt x="50" y="78"/>
                  </a:cubicBezTo>
                  <a:cubicBezTo>
                    <a:pt x="60" y="78"/>
                    <a:pt x="69" y="72"/>
                    <a:pt x="73" y="67"/>
                  </a:cubicBezTo>
                  <a:lnTo>
                    <a:pt x="87" y="81"/>
                  </a:lnTo>
                  <a:close/>
                  <a:moveTo>
                    <a:pt x="64" y="37"/>
                  </a:moveTo>
                  <a:cubicBezTo>
                    <a:pt x="63" y="29"/>
                    <a:pt x="56" y="21"/>
                    <a:pt x="46" y="21"/>
                  </a:cubicBezTo>
                  <a:cubicBezTo>
                    <a:pt x="35" y="21"/>
                    <a:pt x="27" y="29"/>
                    <a:pt x="26" y="37"/>
                  </a:cubicBezTo>
                  <a:lnTo>
                    <a:pt x="6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5" name="Freeform 8">
              <a:extLst>
                <a:ext uri="{FF2B5EF4-FFF2-40B4-BE49-F238E27FC236}">
                  <a16:creationId xmlns:a16="http://schemas.microsoft.com/office/drawing/2014/main" id="{F8EDF86F-E40A-454C-9A01-8F2BB8C60438}"/>
                </a:ext>
              </a:extLst>
            </p:cNvPr>
            <p:cNvSpPr>
              <a:spLocks/>
            </p:cNvSpPr>
            <p:nvPr/>
          </p:nvSpPr>
          <p:spPr bwMode="auto">
            <a:xfrm>
              <a:off x="5958" y="2826"/>
              <a:ext cx="103" cy="99"/>
            </a:xfrm>
            <a:custGeom>
              <a:avLst/>
              <a:gdLst>
                <a:gd name="T0" fmla="*/ 51 w 103"/>
                <a:gd name="T1" fmla="*/ 60 h 99"/>
                <a:gd name="T2" fmla="*/ 77 w 103"/>
                <a:gd name="T3" fmla="*/ 0 h 99"/>
                <a:gd name="T4" fmla="*/ 103 w 103"/>
                <a:gd name="T5" fmla="*/ 0 h 99"/>
                <a:gd name="T6" fmla="*/ 60 w 103"/>
                <a:gd name="T7" fmla="*/ 99 h 99"/>
                <a:gd name="T8" fmla="*/ 43 w 103"/>
                <a:gd name="T9" fmla="*/ 99 h 99"/>
                <a:gd name="T10" fmla="*/ 0 w 103"/>
                <a:gd name="T11" fmla="*/ 0 h 99"/>
                <a:gd name="T12" fmla="*/ 26 w 103"/>
                <a:gd name="T13" fmla="*/ 0 h 99"/>
                <a:gd name="T14" fmla="*/ 51 w 103"/>
                <a:gd name="T15" fmla="*/ 6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9">
                  <a:moveTo>
                    <a:pt x="51" y="60"/>
                  </a:moveTo>
                  <a:lnTo>
                    <a:pt x="77" y="0"/>
                  </a:lnTo>
                  <a:lnTo>
                    <a:pt x="103" y="0"/>
                  </a:lnTo>
                  <a:lnTo>
                    <a:pt x="60" y="99"/>
                  </a:lnTo>
                  <a:lnTo>
                    <a:pt x="43" y="99"/>
                  </a:lnTo>
                  <a:lnTo>
                    <a:pt x="0" y="0"/>
                  </a:lnTo>
                  <a:lnTo>
                    <a:pt x="26" y="0"/>
                  </a:lnTo>
                  <a:lnTo>
                    <a:pt x="51"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6" name="Oval 9">
              <a:extLst>
                <a:ext uri="{FF2B5EF4-FFF2-40B4-BE49-F238E27FC236}">
                  <a16:creationId xmlns:a16="http://schemas.microsoft.com/office/drawing/2014/main" id="{C5CBCDC8-18C9-42A6-BEF1-CA05917CE736}"/>
                </a:ext>
              </a:extLst>
            </p:cNvPr>
            <p:cNvSpPr>
              <a:spLocks noChangeArrowheads="1"/>
            </p:cNvSpPr>
            <p:nvPr/>
          </p:nvSpPr>
          <p:spPr bwMode="auto">
            <a:xfrm>
              <a:off x="6066" y="2780"/>
              <a:ext cx="32" cy="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7" name="Rectangle 10">
              <a:extLst>
                <a:ext uri="{FF2B5EF4-FFF2-40B4-BE49-F238E27FC236}">
                  <a16:creationId xmlns:a16="http://schemas.microsoft.com/office/drawing/2014/main" id="{BD71175C-2312-4B96-8DF4-55196367FAB5}"/>
                </a:ext>
              </a:extLst>
            </p:cNvPr>
            <p:cNvSpPr>
              <a:spLocks noChangeArrowheads="1"/>
            </p:cNvSpPr>
            <p:nvPr/>
          </p:nvSpPr>
          <p:spPr bwMode="auto">
            <a:xfrm>
              <a:off x="6069" y="2826"/>
              <a:ext cx="25" cy="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8" name="Freeform 11">
              <a:extLst>
                <a:ext uri="{FF2B5EF4-FFF2-40B4-BE49-F238E27FC236}">
                  <a16:creationId xmlns:a16="http://schemas.microsoft.com/office/drawing/2014/main" id="{CE194287-1F0B-4477-8B1C-DF62722CE656}"/>
                </a:ext>
              </a:extLst>
            </p:cNvPr>
            <p:cNvSpPr>
              <a:spLocks/>
            </p:cNvSpPr>
            <p:nvPr/>
          </p:nvSpPr>
          <p:spPr bwMode="auto">
            <a:xfrm>
              <a:off x="6105" y="2824"/>
              <a:ext cx="93" cy="103"/>
            </a:xfrm>
            <a:custGeom>
              <a:avLst/>
              <a:gdLst>
                <a:gd name="T0" fmla="*/ 93 w 93"/>
                <a:gd name="T1" fmla="*/ 77 h 98"/>
                <a:gd name="T2" fmla="*/ 50 w 93"/>
                <a:gd name="T3" fmla="*/ 98 h 98"/>
                <a:gd name="T4" fmla="*/ 0 w 93"/>
                <a:gd name="T5" fmla="*/ 49 h 98"/>
                <a:gd name="T6" fmla="*/ 51 w 93"/>
                <a:gd name="T7" fmla="*/ 0 h 98"/>
                <a:gd name="T8" fmla="*/ 90 w 93"/>
                <a:gd name="T9" fmla="*/ 19 h 98"/>
                <a:gd name="T10" fmla="*/ 72 w 93"/>
                <a:gd name="T11" fmla="*/ 35 h 98"/>
                <a:gd name="T12" fmla="*/ 51 w 93"/>
                <a:gd name="T13" fmla="*/ 24 h 98"/>
                <a:gd name="T14" fmla="*/ 25 w 93"/>
                <a:gd name="T15" fmla="*/ 49 h 98"/>
                <a:gd name="T16" fmla="*/ 51 w 93"/>
                <a:gd name="T17" fmla="*/ 75 h 98"/>
                <a:gd name="T18" fmla="*/ 74 w 93"/>
                <a:gd name="T19" fmla="*/ 62 h 98"/>
                <a:gd name="T20" fmla="*/ 93 w 93"/>
                <a:gd name="T21"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98">
                  <a:moveTo>
                    <a:pt x="93" y="77"/>
                  </a:moveTo>
                  <a:cubicBezTo>
                    <a:pt x="82" y="91"/>
                    <a:pt x="68" y="98"/>
                    <a:pt x="50" y="98"/>
                  </a:cubicBezTo>
                  <a:cubicBezTo>
                    <a:pt x="22" y="98"/>
                    <a:pt x="0" y="76"/>
                    <a:pt x="0" y="49"/>
                  </a:cubicBezTo>
                  <a:cubicBezTo>
                    <a:pt x="0" y="22"/>
                    <a:pt x="22" y="0"/>
                    <a:pt x="51" y="0"/>
                  </a:cubicBezTo>
                  <a:cubicBezTo>
                    <a:pt x="67" y="0"/>
                    <a:pt x="81" y="8"/>
                    <a:pt x="90" y="19"/>
                  </a:cubicBezTo>
                  <a:cubicBezTo>
                    <a:pt x="72" y="35"/>
                    <a:pt x="72" y="35"/>
                    <a:pt x="72" y="35"/>
                  </a:cubicBezTo>
                  <a:cubicBezTo>
                    <a:pt x="67" y="28"/>
                    <a:pt x="60" y="24"/>
                    <a:pt x="51" y="24"/>
                  </a:cubicBezTo>
                  <a:cubicBezTo>
                    <a:pt x="36" y="24"/>
                    <a:pt x="25" y="35"/>
                    <a:pt x="25" y="49"/>
                  </a:cubicBezTo>
                  <a:cubicBezTo>
                    <a:pt x="25" y="64"/>
                    <a:pt x="36" y="75"/>
                    <a:pt x="51" y="75"/>
                  </a:cubicBezTo>
                  <a:cubicBezTo>
                    <a:pt x="61" y="75"/>
                    <a:pt x="69" y="68"/>
                    <a:pt x="74" y="62"/>
                  </a:cubicBezTo>
                  <a:lnTo>
                    <a:pt x="93"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9" name="Freeform 12">
              <a:extLst>
                <a:ext uri="{FF2B5EF4-FFF2-40B4-BE49-F238E27FC236}">
                  <a16:creationId xmlns:a16="http://schemas.microsoft.com/office/drawing/2014/main" id="{D67DFFA0-01D7-44A4-ABAD-E0B51DBA73CA}"/>
                </a:ext>
              </a:extLst>
            </p:cNvPr>
            <p:cNvSpPr>
              <a:spLocks noEditPoints="1"/>
            </p:cNvSpPr>
            <p:nvPr/>
          </p:nvSpPr>
          <p:spPr bwMode="auto">
            <a:xfrm>
              <a:off x="6201" y="2824"/>
              <a:ext cx="89" cy="103"/>
            </a:xfrm>
            <a:custGeom>
              <a:avLst/>
              <a:gdLst>
                <a:gd name="T0" fmla="*/ 87 w 90"/>
                <a:gd name="T1" fmla="*/ 81 h 98"/>
                <a:gd name="T2" fmla="*/ 49 w 90"/>
                <a:gd name="T3" fmla="*/ 98 h 98"/>
                <a:gd name="T4" fmla="*/ 0 w 90"/>
                <a:gd name="T5" fmla="*/ 49 h 98"/>
                <a:gd name="T6" fmla="*/ 46 w 90"/>
                <a:gd name="T7" fmla="*/ 0 h 98"/>
                <a:gd name="T8" fmla="*/ 90 w 90"/>
                <a:gd name="T9" fmla="*/ 48 h 98"/>
                <a:gd name="T10" fmla="*/ 89 w 90"/>
                <a:gd name="T11" fmla="*/ 55 h 98"/>
                <a:gd name="T12" fmla="*/ 25 w 90"/>
                <a:gd name="T13" fmla="*/ 55 h 98"/>
                <a:gd name="T14" fmla="*/ 50 w 90"/>
                <a:gd name="T15" fmla="*/ 78 h 98"/>
                <a:gd name="T16" fmla="*/ 73 w 90"/>
                <a:gd name="T17" fmla="*/ 67 h 98"/>
                <a:gd name="T18" fmla="*/ 87 w 90"/>
                <a:gd name="T19" fmla="*/ 81 h 98"/>
                <a:gd name="T20" fmla="*/ 64 w 90"/>
                <a:gd name="T21" fmla="*/ 37 h 98"/>
                <a:gd name="T22" fmla="*/ 46 w 90"/>
                <a:gd name="T23" fmla="*/ 21 h 98"/>
                <a:gd name="T24" fmla="*/ 26 w 90"/>
                <a:gd name="T25" fmla="*/ 37 h 98"/>
                <a:gd name="T26" fmla="*/ 64 w 90"/>
                <a:gd name="T27" fmla="*/ 3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8">
                  <a:moveTo>
                    <a:pt x="87" y="81"/>
                  </a:moveTo>
                  <a:cubicBezTo>
                    <a:pt x="78" y="92"/>
                    <a:pt x="64" y="98"/>
                    <a:pt x="49" y="98"/>
                  </a:cubicBezTo>
                  <a:cubicBezTo>
                    <a:pt x="21" y="98"/>
                    <a:pt x="0" y="79"/>
                    <a:pt x="0" y="49"/>
                  </a:cubicBezTo>
                  <a:cubicBezTo>
                    <a:pt x="0" y="23"/>
                    <a:pt x="18" y="0"/>
                    <a:pt x="46" y="0"/>
                  </a:cubicBezTo>
                  <a:cubicBezTo>
                    <a:pt x="72" y="0"/>
                    <a:pt x="90" y="22"/>
                    <a:pt x="90" y="48"/>
                  </a:cubicBezTo>
                  <a:cubicBezTo>
                    <a:pt x="90" y="51"/>
                    <a:pt x="90" y="53"/>
                    <a:pt x="89" y="55"/>
                  </a:cubicBezTo>
                  <a:cubicBezTo>
                    <a:pt x="25" y="55"/>
                    <a:pt x="25" y="55"/>
                    <a:pt x="25" y="55"/>
                  </a:cubicBezTo>
                  <a:cubicBezTo>
                    <a:pt x="26" y="68"/>
                    <a:pt x="37" y="78"/>
                    <a:pt x="50" y="78"/>
                  </a:cubicBezTo>
                  <a:cubicBezTo>
                    <a:pt x="60" y="78"/>
                    <a:pt x="69" y="72"/>
                    <a:pt x="73" y="67"/>
                  </a:cubicBezTo>
                  <a:lnTo>
                    <a:pt x="87" y="81"/>
                  </a:lnTo>
                  <a:close/>
                  <a:moveTo>
                    <a:pt x="64" y="37"/>
                  </a:moveTo>
                  <a:cubicBezTo>
                    <a:pt x="63" y="29"/>
                    <a:pt x="56" y="21"/>
                    <a:pt x="46" y="21"/>
                  </a:cubicBezTo>
                  <a:cubicBezTo>
                    <a:pt x="35" y="21"/>
                    <a:pt x="27" y="29"/>
                    <a:pt x="26" y="37"/>
                  </a:cubicBezTo>
                  <a:lnTo>
                    <a:pt x="6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0" name="Freeform 13">
              <a:extLst>
                <a:ext uri="{FF2B5EF4-FFF2-40B4-BE49-F238E27FC236}">
                  <a16:creationId xmlns:a16="http://schemas.microsoft.com/office/drawing/2014/main" id="{B7CBA307-3194-4D29-8AD4-5990DD52307E}"/>
                </a:ext>
              </a:extLst>
            </p:cNvPr>
            <p:cNvSpPr>
              <a:spLocks/>
            </p:cNvSpPr>
            <p:nvPr/>
          </p:nvSpPr>
          <p:spPr bwMode="auto">
            <a:xfrm>
              <a:off x="6500" y="2826"/>
              <a:ext cx="152" cy="99"/>
            </a:xfrm>
            <a:custGeom>
              <a:avLst/>
              <a:gdLst>
                <a:gd name="T0" fmla="*/ 56 w 152"/>
                <a:gd name="T1" fmla="*/ 99 h 99"/>
                <a:gd name="T2" fmla="*/ 38 w 152"/>
                <a:gd name="T3" fmla="*/ 99 h 99"/>
                <a:gd name="T4" fmla="*/ 0 w 152"/>
                <a:gd name="T5" fmla="*/ 0 h 99"/>
                <a:gd name="T6" fmla="*/ 25 w 152"/>
                <a:gd name="T7" fmla="*/ 0 h 99"/>
                <a:gd name="T8" fmla="*/ 46 w 152"/>
                <a:gd name="T9" fmla="*/ 57 h 99"/>
                <a:gd name="T10" fmla="*/ 66 w 152"/>
                <a:gd name="T11" fmla="*/ 0 h 99"/>
                <a:gd name="T12" fmla="*/ 87 w 152"/>
                <a:gd name="T13" fmla="*/ 0 h 99"/>
                <a:gd name="T14" fmla="*/ 106 w 152"/>
                <a:gd name="T15" fmla="*/ 57 h 99"/>
                <a:gd name="T16" fmla="*/ 127 w 152"/>
                <a:gd name="T17" fmla="*/ 0 h 99"/>
                <a:gd name="T18" fmla="*/ 152 w 152"/>
                <a:gd name="T19" fmla="*/ 0 h 99"/>
                <a:gd name="T20" fmla="*/ 115 w 152"/>
                <a:gd name="T21" fmla="*/ 99 h 99"/>
                <a:gd name="T22" fmla="*/ 96 w 152"/>
                <a:gd name="T23" fmla="*/ 99 h 99"/>
                <a:gd name="T24" fmla="*/ 76 w 152"/>
                <a:gd name="T25" fmla="*/ 43 h 99"/>
                <a:gd name="T26" fmla="*/ 56 w 152"/>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99">
                  <a:moveTo>
                    <a:pt x="56" y="99"/>
                  </a:moveTo>
                  <a:lnTo>
                    <a:pt x="38" y="99"/>
                  </a:lnTo>
                  <a:lnTo>
                    <a:pt x="0" y="0"/>
                  </a:lnTo>
                  <a:lnTo>
                    <a:pt x="25" y="0"/>
                  </a:lnTo>
                  <a:lnTo>
                    <a:pt x="46" y="57"/>
                  </a:lnTo>
                  <a:lnTo>
                    <a:pt x="66" y="0"/>
                  </a:lnTo>
                  <a:lnTo>
                    <a:pt x="87" y="0"/>
                  </a:lnTo>
                  <a:lnTo>
                    <a:pt x="106" y="57"/>
                  </a:lnTo>
                  <a:lnTo>
                    <a:pt x="127" y="0"/>
                  </a:lnTo>
                  <a:lnTo>
                    <a:pt x="152" y="0"/>
                  </a:lnTo>
                  <a:lnTo>
                    <a:pt x="115" y="99"/>
                  </a:lnTo>
                  <a:lnTo>
                    <a:pt x="96" y="99"/>
                  </a:lnTo>
                  <a:lnTo>
                    <a:pt x="76" y="43"/>
                  </a:lnTo>
                  <a:lnTo>
                    <a:pt x="5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 name="Freeform 14">
              <a:extLst>
                <a:ext uri="{FF2B5EF4-FFF2-40B4-BE49-F238E27FC236}">
                  <a16:creationId xmlns:a16="http://schemas.microsoft.com/office/drawing/2014/main" id="{14908BD5-FA87-4F53-B8A3-491B9206FED0}"/>
                </a:ext>
              </a:extLst>
            </p:cNvPr>
            <p:cNvSpPr>
              <a:spLocks/>
            </p:cNvSpPr>
            <p:nvPr/>
          </p:nvSpPr>
          <p:spPr bwMode="auto">
            <a:xfrm>
              <a:off x="6300" y="2824"/>
              <a:ext cx="92" cy="101"/>
            </a:xfrm>
            <a:custGeom>
              <a:avLst/>
              <a:gdLst>
                <a:gd name="T0" fmla="*/ 0 w 92"/>
                <a:gd name="T1" fmla="*/ 96 h 96"/>
                <a:gd name="T2" fmla="*/ 0 w 92"/>
                <a:gd name="T3" fmla="*/ 2 h 96"/>
                <a:gd name="T4" fmla="*/ 24 w 92"/>
                <a:gd name="T5" fmla="*/ 2 h 96"/>
                <a:gd name="T6" fmla="*/ 24 w 92"/>
                <a:gd name="T7" fmla="*/ 10 h 96"/>
                <a:gd name="T8" fmla="*/ 50 w 92"/>
                <a:gd name="T9" fmla="*/ 0 h 96"/>
                <a:gd name="T10" fmla="*/ 82 w 92"/>
                <a:gd name="T11" fmla="*/ 15 h 96"/>
                <a:gd name="T12" fmla="*/ 92 w 92"/>
                <a:gd name="T13" fmla="*/ 48 h 96"/>
                <a:gd name="T14" fmla="*/ 92 w 92"/>
                <a:gd name="T15" fmla="*/ 96 h 96"/>
                <a:gd name="T16" fmla="*/ 67 w 92"/>
                <a:gd name="T17" fmla="*/ 96 h 96"/>
                <a:gd name="T18" fmla="*/ 67 w 92"/>
                <a:gd name="T19" fmla="*/ 46 h 96"/>
                <a:gd name="T20" fmla="*/ 61 w 92"/>
                <a:gd name="T21" fmla="*/ 29 h 96"/>
                <a:gd name="T22" fmla="*/ 47 w 92"/>
                <a:gd name="T23" fmla="*/ 24 h 96"/>
                <a:gd name="T24" fmla="*/ 25 w 92"/>
                <a:gd name="T25" fmla="*/ 35 h 96"/>
                <a:gd name="T26" fmla="*/ 25 w 92"/>
                <a:gd name="T27" fmla="*/ 96 h 96"/>
                <a:gd name="T28" fmla="*/ 0 w 92"/>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96">
                  <a:moveTo>
                    <a:pt x="0" y="96"/>
                  </a:moveTo>
                  <a:cubicBezTo>
                    <a:pt x="0" y="2"/>
                    <a:pt x="0" y="2"/>
                    <a:pt x="0" y="2"/>
                  </a:cubicBezTo>
                  <a:cubicBezTo>
                    <a:pt x="24" y="2"/>
                    <a:pt x="24" y="2"/>
                    <a:pt x="24" y="2"/>
                  </a:cubicBezTo>
                  <a:cubicBezTo>
                    <a:pt x="24" y="10"/>
                    <a:pt x="24" y="10"/>
                    <a:pt x="24" y="10"/>
                  </a:cubicBezTo>
                  <a:cubicBezTo>
                    <a:pt x="31" y="4"/>
                    <a:pt x="40" y="0"/>
                    <a:pt x="50" y="0"/>
                  </a:cubicBezTo>
                  <a:cubicBezTo>
                    <a:pt x="63" y="0"/>
                    <a:pt x="75" y="6"/>
                    <a:pt x="82" y="15"/>
                  </a:cubicBezTo>
                  <a:cubicBezTo>
                    <a:pt x="89" y="23"/>
                    <a:pt x="92" y="32"/>
                    <a:pt x="92" y="48"/>
                  </a:cubicBezTo>
                  <a:cubicBezTo>
                    <a:pt x="92" y="96"/>
                    <a:pt x="92" y="96"/>
                    <a:pt x="92" y="96"/>
                  </a:cubicBezTo>
                  <a:cubicBezTo>
                    <a:pt x="67" y="96"/>
                    <a:pt x="67" y="96"/>
                    <a:pt x="67" y="96"/>
                  </a:cubicBezTo>
                  <a:cubicBezTo>
                    <a:pt x="67" y="46"/>
                    <a:pt x="67" y="46"/>
                    <a:pt x="67" y="46"/>
                  </a:cubicBezTo>
                  <a:cubicBezTo>
                    <a:pt x="67" y="37"/>
                    <a:pt x="65" y="32"/>
                    <a:pt x="61" y="29"/>
                  </a:cubicBezTo>
                  <a:cubicBezTo>
                    <a:pt x="58" y="25"/>
                    <a:pt x="53" y="24"/>
                    <a:pt x="47" y="24"/>
                  </a:cubicBezTo>
                  <a:cubicBezTo>
                    <a:pt x="37" y="24"/>
                    <a:pt x="28" y="30"/>
                    <a:pt x="25" y="35"/>
                  </a:cubicBezTo>
                  <a:cubicBezTo>
                    <a:pt x="25" y="96"/>
                    <a:pt x="25" y="96"/>
                    <a:pt x="25" y="96"/>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 name="Freeform 15">
              <a:extLst>
                <a:ext uri="{FF2B5EF4-FFF2-40B4-BE49-F238E27FC236}">
                  <a16:creationId xmlns:a16="http://schemas.microsoft.com/office/drawing/2014/main" id="{C267D5CE-9629-4EB8-8E65-D6F864063E20}"/>
                </a:ext>
              </a:extLst>
            </p:cNvPr>
            <p:cNvSpPr>
              <a:spLocks noEditPoints="1"/>
            </p:cNvSpPr>
            <p:nvPr/>
          </p:nvSpPr>
          <p:spPr bwMode="auto">
            <a:xfrm>
              <a:off x="6401" y="2826"/>
              <a:ext cx="106" cy="102"/>
            </a:xfrm>
            <a:custGeom>
              <a:avLst/>
              <a:gdLst>
                <a:gd name="T0" fmla="*/ 53 w 106"/>
                <a:gd name="T1" fmla="*/ 0 h 97"/>
                <a:gd name="T2" fmla="*/ 0 w 106"/>
                <a:gd name="T3" fmla="*/ 53 h 97"/>
                <a:gd name="T4" fmla="*/ 17 w 106"/>
                <a:gd name="T5" fmla="*/ 93 h 97"/>
                <a:gd name="T6" fmla="*/ 30 w 106"/>
                <a:gd name="T7" fmla="*/ 94 h 97"/>
                <a:gd name="T8" fmla="*/ 53 w 106"/>
                <a:gd name="T9" fmla="*/ 86 h 97"/>
                <a:gd name="T10" fmla="*/ 76 w 106"/>
                <a:gd name="T11" fmla="*/ 94 h 97"/>
                <a:gd name="T12" fmla="*/ 90 w 106"/>
                <a:gd name="T13" fmla="*/ 93 h 97"/>
                <a:gd name="T14" fmla="*/ 106 w 106"/>
                <a:gd name="T15" fmla="*/ 54 h 97"/>
                <a:gd name="T16" fmla="*/ 53 w 106"/>
                <a:gd name="T17" fmla="*/ 0 h 97"/>
                <a:gd name="T18" fmla="*/ 53 w 106"/>
                <a:gd name="T19" fmla="*/ 81 h 97"/>
                <a:gd name="T20" fmla="*/ 26 w 106"/>
                <a:gd name="T21" fmla="*/ 54 h 97"/>
                <a:gd name="T22" fmla="*/ 53 w 106"/>
                <a:gd name="T23" fmla="*/ 27 h 97"/>
                <a:gd name="T24" fmla="*/ 80 w 106"/>
                <a:gd name="T25" fmla="*/ 54 h 97"/>
                <a:gd name="T26" fmla="*/ 53 w 106"/>
                <a:gd name="T27"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97">
                  <a:moveTo>
                    <a:pt x="53" y="0"/>
                  </a:moveTo>
                  <a:cubicBezTo>
                    <a:pt x="24" y="0"/>
                    <a:pt x="0" y="24"/>
                    <a:pt x="0" y="53"/>
                  </a:cubicBezTo>
                  <a:cubicBezTo>
                    <a:pt x="0" y="69"/>
                    <a:pt x="6" y="83"/>
                    <a:pt x="17" y="93"/>
                  </a:cubicBezTo>
                  <a:cubicBezTo>
                    <a:pt x="20" y="96"/>
                    <a:pt x="26" y="97"/>
                    <a:pt x="30" y="94"/>
                  </a:cubicBezTo>
                  <a:cubicBezTo>
                    <a:pt x="36" y="89"/>
                    <a:pt x="44" y="86"/>
                    <a:pt x="53" y="86"/>
                  </a:cubicBezTo>
                  <a:cubicBezTo>
                    <a:pt x="62" y="86"/>
                    <a:pt x="70" y="89"/>
                    <a:pt x="76" y="94"/>
                  </a:cubicBezTo>
                  <a:cubicBezTo>
                    <a:pt x="80" y="97"/>
                    <a:pt x="86" y="96"/>
                    <a:pt x="90" y="93"/>
                  </a:cubicBezTo>
                  <a:cubicBezTo>
                    <a:pt x="100" y="83"/>
                    <a:pt x="106" y="69"/>
                    <a:pt x="106" y="54"/>
                  </a:cubicBezTo>
                  <a:cubicBezTo>
                    <a:pt x="106" y="24"/>
                    <a:pt x="83" y="0"/>
                    <a:pt x="53" y="0"/>
                  </a:cubicBezTo>
                  <a:moveTo>
                    <a:pt x="53" y="81"/>
                  </a:moveTo>
                  <a:cubicBezTo>
                    <a:pt x="37" y="81"/>
                    <a:pt x="26" y="69"/>
                    <a:pt x="26" y="54"/>
                  </a:cubicBezTo>
                  <a:cubicBezTo>
                    <a:pt x="26" y="39"/>
                    <a:pt x="37" y="27"/>
                    <a:pt x="53" y="27"/>
                  </a:cubicBezTo>
                  <a:cubicBezTo>
                    <a:pt x="69" y="27"/>
                    <a:pt x="80" y="39"/>
                    <a:pt x="80" y="54"/>
                  </a:cubicBezTo>
                  <a:cubicBezTo>
                    <a:pt x="80" y="69"/>
                    <a:pt x="69" y="81"/>
                    <a:pt x="53" y="8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 name="Freeform 16">
              <a:extLst>
                <a:ext uri="{FF2B5EF4-FFF2-40B4-BE49-F238E27FC236}">
                  <a16:creationId xmlns:a16="http://schemas.microsoft.com/office/drawing/2014/main" id="{B20DEC96-64CE-4439-A863-43F4B0BD17CD}"/>
                </a:ext>
              </a:extLst>
            </p:cNvPr>
            <p:cNvSpPr>
              <a:spLocks/>
            </p:cNvSpPr>
            <p:nvPr/>
          </p:nvSpPr>
          <p:spPr bwMode="auto">
            <a:xfrm>
              <a:off x="6633" y="2915"/>
              <a:ext cx="6" cy="10"/>
            </a:xfrm>
            <a:custGeom>
              <a:avLst/>
              <a:gdLst>
                <a:gd name="T0" fmla="*/ 6 w 6"/>
                <a:gd name="T1" fmla="*/ 1 h 10"/>
                <a:gd name="T2" fmla="*/ 3 w 6"/>
                <a:gd name="T3" fmla="*/ 1 h 10"/>
                <a:gd name="T4" fmla="*/ 3 w 6"/>
                <a:gd name="T5" fmla="*/ 10 h 10"/>
                <a:gd name="T6" fmla="*/ 2 w 6"/>
                <a:gd name="T7" fmla="*/ 10 h 10"/>
                <a:gd name="T8" fmla="*/ 2 w 6"/>
                <a:gd name="T9" fmla="*/ 1 h 10"/>
                <a:gd name="T10" fmla="*/ 0 w 6"/>
                <a:gd name="T11" fmla="*/ 1 h 10"/>
                <a:gd name="T12" fmla="*/ 0 w 6"/>
                <a:gd name="T13" fmla="*/ 0 h 10"/>
                <a:gd name="T14" fmla="*/ 6 w 6"/>
                <a:gd name="T15" fmla="*/ 0 h 10"/>
                <a:gd name="T16" fmla="*/ 6 w 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1"/>
                  </a:moveTo>
                  <a:lnTo>
                    <a:pt x="3" y="1"/>
                  </a:lnTo>
                  <a:lnTo>
                    <a:pt x="3" y="10"/>
                  </a:lnTo>
                  <a:lnTo>
                    <a:pt x="2" y="10"/>
                  </a:lnTo>
                  <a:lnTo>
                    <a:pt x="2" y="1"/>
                  </a:lnTo>
                  <a:lnTo>
                    <a:pt x="0" y="1"/>
                  </a:lnTo>
                  <a:lnTo>
                    <a:pt x="0" y="0"/>
                  </a:lnTo>
                  <a:lnTo>
                    <a:pt x="6" y="0"/>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 name="Freeform 17">
              <a:extLst>
                <a:ext uri="{FF2B5EF4-FFF2-40B4-BE49-F238E27FC236}">
                  <a16:creationId xmlns:a16="http://schemas.microsoft.com/office/drawing/2014/main" id="{B5770143-F076-48BC-98C4-654EE666D172}"/>
                </a:ext>
              </a:extLst>
            </p:cNvPr>
            <p:cNvSpPr>
              <a:spLocks/>
            </p:cNvSpPr>
            <p:nvPr/>
          </p:nvSpPr>
          <p:spPr bwMode="auto">
            <a:xfrm>
              <a:off x="6640" y="2915"/>
              <a:ext cx="8" cy="10"/>
            </a:xfrm>
            <a:custGeom>
              <a:avLst/>
              <a:gdLst>
                <a:gd name="T0" fmla="*/ 8 w 8"/>
                <a:gd name="T1" fmla="*/ 10 h 10"/>
                <a:gd name="T2" fmla="*/ 7 w 8"/>
                <a:gd name="T3" fmla="*/ 10 h 10"/>
                <a:gd name="T4" fmla="*/ 7 w 8"/>
                <a:gd name="T5" fmla="*/ 2 h 10"/>
                <a:gd name="T6" fmla="*/ 4 w 8"/>
                <a:gd name="T7" fmla="*/ 8 h 10"/>
                <a:gd name="T8" fmla="*/ 4 w 8"/>
                <a:gd name="T9" fmla="*/ 8 h 10"/>
                <a:gd name="T10" fmla="*/ 1 w 8"/>
                <a:gd name="T11" fmla="*/ 2 h 10"/>
                <a:gd name="T12" fmla="*/ 1 w 8"/>
                <a:gd name="T13" fmla="*/ 10 h 10"/>
                <a:gd name="T14" fmla="*/ 0 w 8"/>
                <a:gd name="T15" fmla="*/ 10 h 10"/>
                <a:gd name="T16" fmla="*/ 0 w 8"/>
                <a:gd name="T17" fmla="*/ 0 h 10"/>
                <a:gd name="T18" fmla="*/ 1 w 8"/>
                <a:gd name="T19" fmla="*/ 0 h 10"/>
                <a:gd name="T20" fmla="*/ 4 w 8"/>
                <a:gd name="T21" fmla="*/ 6 h 10"/>
                <a:gd name="T22" fmla="*/ 7 w 8"/>
                <a:gd name="T23" fmla="*/ 0 h 10"/>
                <a:gd name="T24" fmla="*/ 8 w 8"/>
                <a:gd name="T25" fmla="*/ 0 h 10"/>
                <a:gd name="T26" fmla="*/ 8 w 8"/>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0">
                  <a:moveTo>
                    <a:pt x="8" y="10"/>
                  </a:moveTo>
                  <a:lnTo>
                    <a:pt x="7" y="10"/>
                  </a:lnTo>
                  <a:lnTo>
                    <a:pt x="7" y="2"/>
                  </a:lnTo>
                  <a:lnTo>
                    <a:pt x="4" y="8"/>
                  </a:lnTo>
                  <a:lnTo>
                    <a:pt x="4" y="8"/>
                  </a:lnTo>
                  <a:lnTo>
                    <a:pt x="1" y="2"/>
                  </a:lnTo>
                  <a:lnTo>
                    <a:pt x="1" y="10"/>
                  </a:lnTo>
                  <a:lnTo>
                    <a:pt x="0" y="10"/>
                  </a:lnTo>
                  <a:lnTo>
                    <a:pt x="0" y="0"/>
                  </a:lnTo>
                  <a:lnTo>
                    <a:pt x="1" y="0"/>
                  </a:lnTo>
                  <a:lnTo>
                    <a:pt x="4" y="6"/>
                  </a:lnTo>
                  <a:lnTo>
                    <a:pt x="7" y="0"/>
                  </a:lnTo>
                  <a:lnTo>
                    <a:pt x="8" y="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Tree>
    <p:extLst>
      <p:ext uri="{BB962C8B-B14F-4D97-AF65-F5344CB8AC3E}">
        <p14:creationId xmlns:p14="http://schemas.microsoft.com/office/powerpoint/2010/main" val="2018496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16609" cy="473859"/>
          </a:xfrm>
          <a:prstGeom prst="rect">
            <a:avLst/>
          </a:prstGeom>
        </p:spPr>
        <p:txBody>
          <a:bodyPr vert="horz" lIns="95819" tIns="47911" rIns="95819" bIns="47911" rtlCol="0"/>
          <a:lstStyle>
            <a:lvl1pPr algn="l">
              <a:defRPr sz="1200">
                <a:latin typeface="+mj-lt"/>
              </a:defRPr>
            </a:lvl1pPr>
          </a:lstStyle>
          <a:p>
            <a:endParaRPr lang="en-US"/>
          </a:p>
        </p:txBody>
      </p:sp>
      <p:sp>
        <p:nvSpPr>
          <p:cNvPr id="3" name="Date Placeholder 2"/>
          <p:cNvSpPr>
            <a:spLocks noGrp="1"/>
          </p:cNvSpPr>
          <p:nvPr>
            <p:ph type="dt" idx="1"/>
          </p:nvPr>
        </p:nvSpPr>
        <p:spPr>
          <a:xfrm>
            <a:off x="4073905" y="1"/>
            <a:ext cx="3116609" cy="473859"/>
          </a:xfrm>
          <a:prstGeom prst="rect">
            <a:avLst/>
          </a:prstGeom>
        </p:spPr>
        <p:txBody>
          <a:bodyPr vert="horz" lIns="95819" tIns="47911" rIns="95819" bIns="47911" rtlCol="0"/>
          <a:lstStyle>
            <a:lvl1pPr algn="r">
              <a:defRPr sz="1200">
                <a:latin typeface="+mj-lt"/>
              </a:defRPr>
            </a:lvl1pPr>
          </a:lstStyle>
          <a:p>
            <a:fld id="{546148A2-A49E-4B44-80FB-1D231F249F30}" type="datetimeFigureOut">
              <a:rPr lang="en-US" smtClean="0"/>
              <a:pPr/>
              <a:t>10/27/20</a:t>
            </a:fld>
            <a:endParaRPr lang="en-US"/>
          </a:p>
        </p:txBody>
      </p:sp>
      <p:sp>
        <p:nvSpPr>
          <p:cNvPr id="4" name="Slide Image Placeholder 3"/>
          <p:cNvSpPr>
            <a:spLocks noGrp="1" noRot="1" noChangeAspect="1"/>
          </p:cNvSpPr>
          <p:nvPr>
            <p:ph type="sldImg" idx="2"/>
          </p:nvPr>
        </p:nvSpPr>
        <p:spPr>
          <a:xfrm>
            <a:off x="436563" y="709613"/>
            <a:ext cx="6318250" cy="3554412"/>
          </a:xfrm>
          <a:prstGeom prst="rect">
            <a:avLst/>
          </a:prstGeom>
          <a:noFill/>
          <a:ln w="12700">
            <a:solidFill>
              <a:prstClr val="black"/>
            </a:solidFill>
          </a:ln>
        </p:spPr>
        <p:txBody>
          <a:bodyPr vert="horz" lIns="95819" tIns="47911" rIns="95819" bIns="47911" rtlCol="0" anchor="ctr"/>
          <a:lstStyle/>
          <a:p>
            <a:endParaRPr lang="en-US"/>
          </a:p>
        </p:txBody>
      </p:sp>
      <p:sp>
        <p:nvSpPr>
          <p:cNvPr id="5" name="Notes Placeholder 4"/>
          <p:cNvSpPr>
            <a:spLocks noGrp="1"/>
          </p:cNvSpPr>
          <p:nvPr>
            <p:ph type="body" sz="quarter" idx="3"/>
          </p:nvPr>
        </p:nvSpPr>
        <p:spPr>
          <a:xfrm>
            <a:off x="449512" y="4501662"/>
            <a:ext cx="6293153" cy="4264731"/>
          </a:xfrm>
          <a:prstGeom prst="rect">
            <a:avLst/>
          </a:prstGeom>
        </p:spPr>
        <p:txBody>
          <a:bodyPr vert="horz" lIns="95819" tIns="47911" rIns="95819" bIns="47911" rtlCol="0"/>
          <a:lstStyle/>
          <a:p>
            <a:pPr lvl="0"/>
            <a:r>
              <a:rPr lang="en-US" dirty="0"/>
              <a:t>Click to edit Master text styles</a:t>
            </a:r>
          </a:p>
          <a:p>
            <a:pPr lvl="1"/>
            <a:r>
              <a:rPr lang="en-US" dirty="0"/>
              <a:t>Second level</a:t>
            </a:r>
          </a:p>
        </p:txBody>
      </p:sp>
      <p:sp>
        <p:nvSpPr>
          <p:cNvPr id="6" name="Footer Placeholder 5"/>
          <p:cNvSpPr>
            <a:spLocks noGrp="1"/>
          </p:cNvSpPr>
          <p:nvPr>
            <p:ph type="ftr" sz="quarter" idx="4"/>
          </p:nvPr>
        </p:nvSpPr>
        <p:spPr>
          <a:xfrm>
            <a:off x="3" y="8956076"/>
            <a:ext cx="3116609" cy="473859"/>
          </a:xfrm>
          <a:prstGeom prst="rect">
            <a:avLst/>
          </a:prstGeom>
        </p:spPr>
        <p:txBody>
          <a:bodyPr vert="horz" lIns="95819" tIns="47911" rIns="95819" bIns="47911" rtlCol="0" anchor="b"/>
          <a:lstStyle>
            <a:lvl1pPr algn="l">
              <a:defRPr sz="1200">
                <a:latin typeface="+mj-lt"/>
              </a:defRPr>
            </a:lvl1pPr>
          </a:lstStyle>
          <a:p>
            <a:endParaRPr lang="en-US"/>
          </a:p>
        </p:txBody>
      </p:sp>
      <p:sp>
        <p:nvSpPr>
          <p:cNvPr id="7" name="Slide Number Placeholder 6"/>
          <p:cNvSpPr>
            <a:spLocks noGrp="1"/>
          </p:cNvSpPr>
          <p:nvPr>
            <p:ph type="sldNum" sz="quarter" idx="5"/>
          </p:nvPr>
        </p:nvSpPr>
        <p:spPr>
          <a:xfrm>
            <a:off x="4073905" y="8956076"/>
            <a:ext cx="3116609" cy="473859"/>
          </a:xfrm>
          <a:prstGeom prst="rect">
            <a:avLst/>
          </a:prstGeom>
        </p:spPr>
        <p:txBody>
          <a:bodyPr vert="horz" lIns="95819" tIns="47911" rIns="95819" bIns="47911" rtlCol="0" anchor="b"/>
          <a:lstStyle>
            <a:lvl1pPr algn="r">
              <a:defRPr sz="1200">
                <a:latin typeface="+mj-lt"/>
              </a:defRPr>
            </a:lvl1pPr>
          </a:lstStyle>
          <a:p>
            <a:fld id="{074299CD-3469-7241-AD37-C0E01E3A61D2}" type="slidenum">
              <a:rPr lang="en-US" smtClean="0"/>
              <a:pPr/>
              <a:t>‹#›</a:t>
            </a:fld>
            <a:endParaRPr lang="en-US"/>
          </a:p>
        </p:txBody>
      </p:sp>
      <p:grpSp>
        <p:nvGrpSpPr>
          <p:cNvPr id="21" name="Group 4">
            <a:extLst>
              <a:ext uri="{FF2B5EF4-FFF2-40B4-BE49-F238E27FC236}">
                <a16:creationId xmlns:a16="http://schemas.microsoft.com/office/drawing/2014/main" id="{719CA6AD-1F3D-4F91-AEC8-D10E82D07A9C}"/>
              </a:ext>
            </a:extLst>
          </p:cNvPr>
          <p:cNvGrpSpPr>
            <a:grpSpLocks noChangeAspect="1"/>
          </p:cNvGrpSpPr>
          <p:nvPr/>
        </p:nvGrpSpPr>
        <p:grpSpPr bwMode="auto">
          <a:xfrm>
            <a:off x="2979939" y="9143557"/>
            <a:ext cx="1201335" cy="190099"/>
            <a:chOff x="5713" y="2780"/>
            <a:chExt cx="939" cy="148"/>
          </a:xfrm>
          <a:solidFill>
            <a:schemeClr val="tx1"/>
          </a:solidFill>
        </p:grpSpPr>
        <p:sp>
          <p:nvSpPr>
            <p:cNvPr id="22" name="Freeform 5">
              <a:extLst>
                <a:ext uri="{FF2B5EF4-FFF2-40B4-BE49-F238E27FC236}">
                  <a16:creationId xmlns:a16="http://schemas.microsoft.com/office/drawing/2014/main" id="{91A8B546-A028-471C-8EF2-DF64728CED4F}"/>
                </a:ext>
              </a:extLst>
            </p:cNvPr>
            <p:cNvSpPr>
              <a:spLocks/>
            </p:cNvSpPr>
            <p:nvPr/>
          </p:nvSpPr>
          <p:spPr bwMode="auto">
            <a:xfrm>
              <a:off x="5892" y="2825"/>
              <a:ext cx="58" cy="100"/>
            </a:xfrm>
            <a:custGeom>
              <a:avLst/>
              <a:gdLst>
                <a:gd name="T0" fmla="*/ 51 w 58"/>
                <a:gd name="T1" fmla="*/ 0 h 95"/>
                <a:gd name="T2" fmla="*/ 24 w 58"/>
                <a:gd name="T3" fmla="*/ 10 h 95"/>
                <a:gd name="T4" fmla="*/ 24 w 58"/>
                <a:gd name="T5" fmla="*/ 1 h 95"/>
                <a:gd name="T6" fmla="*/ 0 w 58"/>
                <a:gd name="T7" fmla="*/ 1 h 95"/>
                <a:gd name="T8" fmla="*/ 0 w 58"/>
                <a:gd name="T9" fmla="*/ 95 h 95"/>
                <a:gd name="T10" fmla="*/ 25 w 58"/>
                <a:gd name="T11" fmla="*/ 95 h 95"/>
                <a:gd name="T12" fmla="*/ 25 w 58"/>
                <a:gd name="T13" fmla="*/ 35 h 95"/>
                <a:gd name="T14" fmla="*/ 48 w 58"/>
                <a:gd name="T15" fmla="*/ 24 h 95"/>
                <a:gd name="T16" fmla="*/ 58 w 58"/>
                <a:gd name="T17" fmla="*/ 25 h 95"/>
                <a:gd name="T18" fmla="*/ 58 w 58"/>
                <a:gd name="T19" fmla="*/ 1 h 95"/>
                <a:gd name="T20" fmla="*/ 51 w 58"/>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5">
                  <a:moveTo>
                    <a:pt x="51" y="0"/>
                  </a:moveTo>
                  <a:cubicBezTo>
                    <a:pt x="40" y="0"/>
                    <a:pt x="31" y="4"/>
                    <a:pt x="24" y="10"/>
                  </a:cubicBezTo>
                  <a:cubicBezTo>
                    <a:pt x="24" y="1"/>
                    <a:pt x="24" y="1"/>
                    <a:pt x="24" y="1"/>
                  </a:cubicBezTo>
                  <a:cubicBezTo>
                    <a:pt x="0" y="1"/>
                    <a:pt x="0" y="1"/>
                    <a:pt x="0" y="1"/>
                  </a:cubicBezTo>
                  <a:cubicBezTo>
                    <a:pt x="0" y="95"/>
                    <a:pt x="0" y="95"/>
                    <a:pt x="0" y="95"/>
                  </a:cubicBezTo>
                  <a:cubicBezTo>
                    <a:pt x="25" y="95"/>
                    <a:pt x="25" y="95"/>
                    <a:pt x="25" y="95"/>
                  </a:cubicBezTo>
                  <a:cubicBezTo>
                    <a:pt x="25" y="35"/>
                    <a:pt x="25" y="35"/>
                    <a:pt x="25" y="35"/>
                  </a:cubicBezTo>
                  <a:cubicBezTo>
                    <a:pt x="29" y="30"/>
                    <a:pt x="37" y="24"/>
                    <a:pt x="48" y="24"/>
                  </a:cubicBezTo>
                  <a:cubicBezTo>
                    <a:pt x="52" y="24"/>
                    <a:pt x="55" y="24"/>
                    <a:pt x="58" y="25"/>
                  </a:cubicBezTo>
                  <a:cubicBezTo>
                    <a:pt x="58" y="1"/>
                    <a:pt x="58" y="1"/>
                    <a:pt x="58" y="1"/>
                  </a:cubicBezTo>
                  <a:cubicBezTo>
                    <a:pt x="56" y="1"/>
                    <a:pt x="53"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3" name="Freeform 6">
              <a:extLst>
                <a:ext uri="{FF2B5EF4-FFF2-40B4-BE49-F238E27FC236}">
                  <a16:creationId xmlns:a16="http://schemas.microsoft.com/office/drawing/2014/main" id="{F78F4DF0-E72A-4662-8AF1-9DA2A59FD72E}"/>
                </a:ext>
              </a:extLst>
            </p:cNvPr>
            <p:cNvSpPr>
              <a:spLocks/>
            </p:cNvSpPr>
            <p:nvPr/>
          </p:nvSpPr>
          <p:spPr bwMode="auto">
            <a:xfrm>
              <a:off x="5713" y="2824"/>
              <a:ext cx="74" cy="103"/>
            </a:xfrm>
            <a:custGeom>
              <a:avLst/>
              <a:gdLst>
                <a:gd name="T0" fmla="*/ 12 w 74"/>
                <a:gd name="T1" fmla="*/ 67 h 98"/>
                <a:gd name="T2" fmla="*/ 37 w 74"/>
                <a:gd name="T3" fmla="*/ 77 h 98"/>
                <a:gd name="T4" fmla="*/ 49 w 74"/>
                <a:gd name="T5" fmla="*/ 69 h 98"/>
                <a:gd name="T6" fmla="*/ 4 w 74"/>
                <a:gd name="T7" fmla="*/ 30 h 98"/>
                <a:gd name="T8" fmla="*/ 40 w 74"/>
                <a:gd name="T9" fmla="*/ 0 h 98"/>
                <a:gd name="T10" fmla="*/ 71 w 74"/>
                <a:gd name="T11" fmla="*/ 10 h 98"/>
                <a:gd name="T12" fmla="*/ 60 w 74"/>
                <a:gd name="T13" fmla="*/ 28 h 98"/>
                <a:gd name="T14" fmla="*/ 42 w 74"/>
                <a:gd name="T15" fmla="*/ 22 h 98"/>
                <a:gd name="T16" fmla="*/ 29 w 74"/>
                <a:gd name="T17" fmla="*/ 29 h 98"/>
                <a:gd name="T18" fmla="*/ 74 w 74"/>
                <a:gd name="T19" fmla="*/ 69 h 98"/>
                <a:gd name="T20" fmla="*/ 37 w 74"/>
                <a:gd name="T21" fmla="*/ 98 h 98"/>
                <a:gd name="T22" fmla="*/ 0 w 74"/>
                <a:gd name="T23" fmla="*/ 85 h 98"/>
                <a:gd name="T24" fmla="*/ 12 w 74"/>
                <a:gd name="T25" fmla="*/ 6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98">
                  <a:moveTo>
                    <a:pt x="12" y="67"/>
                  </a:moveTo>
                  <a:cubicBezTo>
                    <a:pt x="18" y="73"/>
                    <a:pt x="28" y="77"/>
                    <a:pt x="37" y="77"/>
                  </a:cubicBezTo>
                  <a:cubicBezTo>
                    <a:pt x="44" y="77"/>
                    <a:pt x="49" y="73"/>
                    <a:pt x="49" y="69"/>
                  </a:cubicBezTo>
                  <a:cubicBezTo>
                    <a:pt x="49" y="55"/>
                    <a:pt x="4" y="60"/>
                    <a:pt x="4" y="30"/>
                  </a:cubicBezTo>
                  <a:cubicBezTo>
                    <a:pt x="4" y="12"/>
                    <a:pt x="21" y="0"/>
                    <a:pt x="40" y="0"/>
                  </a:cubicBezTo>
                  <a:cubicBezTo>
                    <a:pt x="52" y="0"/>
                    <a:pt x="65" y="5"/>
                    <a:pt x="71" y="10"/>
                  </a:cubicBezTo>
                  <a:cubicBezTo>
                    <a:pt x="60" y="28"/>
                    <a:pt x="60" y="28"/>
                    <a:pt x="60" y="28"/>
                  </a:cubicBezTo>
                  <a:cubicBezTo>
                    <a:pt x="55" y="25"/>
                    <a:pt x="48" y="22"/>
                    <a:pt x="42" y="22"/>
                  </a:cubicBezTo>
                  <a:cubicBezTo>
                    <a:pt x="35" y="22"/>
                    <a:pt x="29" y="24"/>
                    <a:pt x="29" y="29"/>
                  </a:cubicBezTo>
                  <a:cubicBezTo>
                    <a:pt x="29" y="41"/>
                    <a:pt x="74" y="36"/>
                    <a:pt x="74" y="69"/>
                  </a:cubicBezTo>
                  <a:cubicBezTo>
                    <a:pt x="74" y="87"/>
                    <a:pt x="57" y="98"/>
                    <a:pt x="37" y="98"/>
                  </a:cubicBezTo>
                  <a:cubicBezTo>
                    <a:pt x="24" y="98"/>
                    <a:pt x="11" y="93"/>
                    <a:pt x="0" y="85"/>
                  </a:cubicBezTo>
                  <a:lnTo>
                    <a:pt x="1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4" name="Freeform 7">
              <a:extLst>
                <a:ext uri="{FF2B5EF4-FFF2-40B4-BE49-F238E27FC236}">
                  <a16:creationId xmlns:a16="http://schemas.microsoft.com/office/drawing/2014/main" id="{13C83159-0457-435C-8DE0-DB18930C3EFF}"/>
                </a:ext>
              </a:extLst>
            </p:cNvPr>
            <p:cNvSpPr>
              <a:spLocks noEditPoints="1"/>
            </p:cNvSpPr>
            <p:nvPr/>
          </p:nvSpPr>
          <p:spPr bwMode="auto">
            <a:xfrm>
              <a:off x="5792" y="2824"/>
              <a:ext cx="90" cy="103"/>
            </a:xfrm>
            <a:custGeom>
              <a:avLst/>
              <a:gdLst>
                <a:gd name="T0" fmla="*/ 87 w 90"/>
                <a:gd name="T1" fmla="*/ 81 h 98"/>
                <a:gd name="T2" fmla="*/ 49 w 90"/>
                <a:gd name="T3" fmla="*/ 98 h 98"/>
                <a:gd name="T4" fmla="*/ 0 w 90"/>
                <a:gd name="T5" fmla="*/ 49 h 98"/>
                <a:gd name="T6" fmla="*/ 46 w 90"/>
                <a:gd name="T7" fmla="*/ 0 h 98"/>
                <a:gd name="T8" fmla="*/ 90 w 90"/>
                <a:gd name="T9" fmla="*/ 48 h 98"/>
                <a:gd name="T10" fmla="*/ 89 w 90"/>
                <a:gd name="T11" fmla="*/ 55 h 98"/>
                <a:gd name="T12" fmla="*/ 24 w 90"/>
                <a:gd name="T13" fmla="*/ 55 h 98"/>
                <a:gd name="T14" fmla="*/ 50 w 90"/>
                <a:gd name="T15" fmla="*/ 78 h 98"/>
                <a:gd name="T16" fmla="*/ 73 w 90"/>
                <a:gd name="T17" fmla="*/ 67 h 98"/>
                <a:gd name="T18" fmla="*/ 87 w 90"/>
                <a:gd name="T19" fmla="*/ 81 h 98"/>
                <a:gd name="T20" fmla="*/ 64 w 90"/>
                <a:gd name="T21" fmla="*/ 37 h 98"/>
                <a:gd name="T22" fmla="*/ 46 w 90"/>
                <a:gd name="T23" fmla="*/ 21 h 98"/>
                <a:gd name="T24" fmla="*/ 26 w 90"/>
                <a:gd name="T25" fmla="*/ 37 h 98"/>
                <a:gd name="T26" fmla="*/ 64 w 90"/>
                <a:gd name="T27" fmla="*/ 3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8">
                  <a:moveTo>
                    <a:pt x="87" y="81"/>
                  </a:moveTo>
                  <a:cubicBezTo>
                    <a:pt x="78" y="92"/>
                    <a:pt x="63" y="98"/>
                    <a:pt x="49" y="98"/>
                  </a:cubicBezTo>
                  <a:cubicBezTo>
                    <a:pt x="21" y="98"/>
                    <a:pt x="0" y="79"/>
                    <a:pt x="0" y="49"/>
                  </a:cubicBezTo>
                  <a:cubicBezTo>
                    <a:pt x="0" y="23"/>
                    <a:pt x="18" y="0"/>
                    <a:pt x="46" y="0"/>
                  </a:cubicBezTo>
                  <a:cubicBezTo>
                    <a:pt x="71" y="0"/>
                    <a:pt x="90" y="22"/>
                    <a:pt x="90" y="48"/>
                  </a:cubicBezTo>
                  <a:cubicBezTo>
                    <a:pt x="90" y="51"/>
                    <a:pt x="89" y="53"/>
                    <a:pt x="89" y="55"/>
                  </a:cubicBezTo>
                  <a:cubicBezTo>
                    <a:pt x="24" y="55"/>
                    <a:pt x="24" y="55"/>
                    <a:pt x="24" y="55"/>
                  </a:cubicBezTo>
                  <a:cubicBezTo>
                    <a:pt x="26" y="68"/>
                    <a:pt x="36" y="78"/>
                    <a:pt x="50" y="78"/>
                  </a:cubicBezTo>
                  <a:cubicBezTo>
                    <a:pt x="60" y="78"/>
                    <a:pt x="69" y="72"/>
                    <a:pt x="73" y="67"/>
                  </a:cubicBezTo>
                  <a:lnTo>
                    <a:pt x="87" y="81"/>
                  </a:lnTo>
                  <a:close/>
                  <a:moveTo>
                    <a:pt x="64" y="37"/>
                  </a:moveTo>
                  <a:cubicBezTo>
                    <a:pt x="63" y="29"/>
                    <a:pt x="56" y="21"/>
                    <a:pt x="46" y="21"/>
                  </a:cubicBezTo>
                  <a:cubicBezTo>
                    <a:pt x="35" y="21"/>
                    <a:pt x="27" y="29"/>
                    <a:pt x="26" y="37"/>
                  </a:cubicBezTo>
                  <a:lnTo>
                    <a:pt x="6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5" name="Freeform 8">
              <a:extLst>
                <a:ext uri="{FF2B5EF4-FFF2-40B4-BE49-F238E27FC236}">
                  <a16:creationId xmlns:a16="http://schemas.microsoft.com/office/drawing/2014/main" id="{3A16FA94-0A80-458B-8609-381307D9DD6B}"/>
                </a:ext>
              </a:extLst>
            </p:cNvPr>
            <p:cNvSpPr>
              <a:spLocks/>
            </p:cNvSpPr>
            <p:nvPr/>
          </p:nvSpPr>
          <p:spPr bwMode="auto">
            <a:xfrm>
              <a:off x="5958" y="2826"/>
              <a:ext cx="103" cy="99"/>
            </a:xfrm>
            <a:custGeom>
              <a:avLst/>
              <a:gdLst>
                <a:gd name="T0" fmla="*/ 51 w 103"/>
                <a:gd name="T1" fmla="*/ 60 h 99"/>
                <a:gd name="T2" fmla="*/ 77 w 103"/>
                <a:gd name="T3" fmla="*/ 0 h 99"/>
                <a:gd name="T4" fmla="*/ 103 w 103"/>
                <a:gd name="T5" fmla="*/ 0 h 99"/>
                <a:gd name="T6" fmla="*/ 60 w 103"/>
                <a:gd name="T7" fmla="*/ 99 h 99"/>
                <a:gd name="T8" fmla="*/ 43 w 103"/>
                <a:gd name="T9" fmla="*/ 99 h 99"/>
                <a:gd name="T10" fmla="*/ 0 w 103"/>
                <a:gd name="T11" fmla="*/ 0 h 99"/>
                <a:gd name="T12" fmla="*/ 26 w 103"/>
                <a:gd name="T13" fmla="*/ 0 h 99"/>
                <a:gd name="T14" fmla="*/ 51 w 103"/>
                <a:gd name="T15" fmla="*/ 6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9">
                  <a:moveTo>
                    <a:pt x="51" y="60"/>
                  </a:moveTo>
                  <a:lnTo>
                    <a:pt x="77" y="0"/>
                  </a:lnTo>
                  <a:lnTo>
                    <a:pt x="103" y="0"/>
                  </a:lnTo>
                  <a:lnTo>
                    <a:pt x="60" y="99"/>
                  </a:lnTo>
                  <a:lnTo>
                    <a:pt x="43" y="99"/>
                  </a:lnTo>
                  <a:lnTo>
                    <a:pt x="0" y="0"/>
                  </a:lnTo>
                  <a:lnTo>
                    <a:pt x="26" y="0"/>
                  </a:lnTo>
                  <a:lnTo>
                    <a:pt x="51"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6" name="Oval 9">
              <a:extLst>
                <a:ext uri="{FF2B5EF4-FFF2-40B4-BE49-F238E27FC236}">
                  <a16:creationId xmlns:a16="http://schemas.microsoft.com/office/drawing/2014/main" id="{F124964D-5328-4B8A-9AEC-B0C0499DFE42}"/>
                </a:ext>
              </a:extLst>
            </p:cNvPr>
            <p:cNvSpPr>
              <a:spLocks noChangeArrowheads="1"/>
            </p:cNvSpPr>
            <p:nvPr/>
          </p:nvSpPr>
          <p:spPr bwMode="auto">
            <a:xfrm>
              <a:off x="6066" y="2780"/>
              <a:ext cx="32" cy="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7" name="Rectangle 10">
              <a:extLst>
                <a:ext uri="{FF2B5EF4-FFF2-40B4-BE49-F238E27FC236}">
                  <a16:creationId xmlns:a16="http://schemas.microsoft.com/office/drawing/2014/main" id="{5E8793B8-5238-41D4-9121-69061CAE48AF}"/>
                </a:ext>
              </a:extLst>
            </p:cNvPr>
            <p:cNvSpPr>
              <a:spLocks noChangeArrowheads="1"/>
            </p:cNvSpPr>
            <p:nvPr/>
          </p:nvSpPr>
          <p:spPr bwMode="auto">
            <a:xfrm>
              <a:off x="6069" y="2826"/>
              <a:ext cx="25" cy="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8" name="Freeform 11">
              <a:extLst>
                <a:ext uri="{FF2B5EF4-FFF2-40B4-BE49-F238E27FC236}">
                  <a16:creationId xmlns:a16="http://schemas.microsoft.com/office/drawing/2014/main" id="{505AC5D6-6744-43E5-BE33-65AA241CC172}"/>
                </a:ext>
              </a:extLst>
            </p:cNvPr>
            <p:cNvSpPr>
              <a:spLocks/>
            </p:cNvSpPr>
            <p:nvPr/>
          </p:nvSpPr>
          <p:spPr bwMode="auto">
            <a:xfrm>
              <a:off x="6105" y="2824"/>
              <a:ext cx="93" cy="103"/>
            </a:xfrm>
            <a:custGeom>
              <a:avLst/>
              <a:gdLst>
                <a:gd name="T0" fmla="*/ 93 w 93"/>
                <a:gd name="T1" fmla="*/ 77 h 98"/>
                <a:gd name="T2" fmla="*/ 50 w 93"/>
                <a:gd name="T3" fmla="*/ 98 h 98"/>
                <a:gd name="T4" fmla="*/ 0 w 93"/>
                <a:gd name="T5" fmla="*/ 49 h 98"/>
                <a:gd name="T6" fmla="*/ 51 w 93"/>
                <a:gd name="T7" fmla="*/ 0 h 98"/>
                <a:gd name="T8" fmla="*/ 90 w 93"/>
                <a:gd name="T9" fmla="*/ 19 h 98"/>
                <a:gd name="T10" fmla="*/ 72 w 93"/>
                <a:gd name="T11" fmla="*/ 35 h 98"/>
                <a:gd name="T12" fmla="*/ 51 w 93"/>
                <a:gd name="T13" fmla="*/ 24 h 98"/>
                <a:gd name="T14" fmla="*/ 25 w 93"/>
                <a:gd name="T15" fmla="*/ 49 h 98"/>
                <a:gd name="T16" fmla="*/ 51 w 93"/>
                <a:gd name="T17" fmla="*/ 75 h 98"/>
                <a:gd name="T18" fmla="*/ 74 w 93"/>
                <a:gd name="T19" fmla="*/ 62 h 98"/>
                <a:gd name="T20" fmla="*/ 93 w 93"/>
                <a:gd name="T21"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98">
                  <a:moveTo>
                    <a:pt x="93" y="77"/>
                  </a:moveTo>
                  <a:cubicBezTo>
                    <a:pt x="82" y="91"/>
                    <a:pt x="68" y="98"/>
                    <a:pt x="50" y="98"/>
                  </a:cubicBezTo>
                  <a:cubicBezTo>
                    <a:pt x="22" y="98"/>
                    <a:pt x="0" y="76"/>
                    <a:pt x="0" y="49"/>
                  </a:cubicBezTo>
                  <a:cubicBezTo>
                    <a:pt x="0" y="22"/>
                    <a:pt x="22" y="0"/>
                    <a:pt x="51" y="0"/>
                  </a:cubicBezTo>
                  <a:cubicBezTo>
                    <a:pt x="67" y="0"/>
                    <a:pt x="81" y="8"/>
                    <a:pt x="90" y="19"/>
                  </a:cubicBezTo>
                  <a:cubicBezTo>
                    <a:pt x="72" y="35"/>
                    <a:pt x="72" y="35"/>
                    <a:pt x="72" y="35"/>
                  </a:cubicBezTo>
                  <a:cubicBezTo>
                    <a:pt x="67" y="28"/>
                    <a:pt x="60" y="24"/>
                    <a:pt x="51" y="24"/>
                  </a:cubicBezTo>
                  <a:cubicBezTo>
                    <a:pt x="36" y="24"/>
                    <a:pt x="25" y="35"/>
                    <a:pt x="25" y="49"/>
                  </a:cubicBezTo>
                  <a:cubicBezTo>
                    <a:pt x="25" y="64"/>
                    <a:pt x="36" y="75"/>
                    <a:pt x="51" y="75"/>
                  </a:cubicBezTo>
                  <a:cubicBezTo>
                    <a:pt x="61" y="75"/>
                    <a:pt x="69" y="68"/>
                    <a:pt x="74" y="62"/>
                  </a:cubicBezTo>
                  <a:lnTo>
                    <a:pt x="93"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9" name="Freeform 12">
              <a:extLst>
                <a:ext uri="{FF2B5EF4-FFF2-40B4-BE49-F238E27FC236}">
                  <a16:creationId xmlns:a16="http://schemas.microsoft.com/office/drawing/2014/main" id="{F49B0515-42DD-45F4-AEEA-9C0595B78F76}"/>
                </a:ext>
              </a:extLst>
            </p:cNvPr>
            <p:cNvSpPr>
              <a:spLocks noEditPoints="1"/>
            </p:cNvSpPr>
            <p:nvPr/>
          </p:nvSpPr>
          <p:spPr bwMode="auto">
            <a:xfrm>
              <a:off x="6201" y="2824"/>
              <a:ext cx="89" cy="103"/>
            </a:xfrm>
            <a:custGeom>
              <a:avLst/>
              <a:gdLst>
                <a:gd name="T0" fmla="*/ 87 w 90"/>
                <a:gd name="T1" fmla="*/ 81 h 98"/>
                <a:gd name="T2" fmla="*/ 49 w 90"/>
                <a:gd name="T3" fmla="*/ 98 h 98"/>
                <a:gd name="T4" fmla="*/ 0 w 90"/>
                <a:gd name="T5" fmla="*/ 49 h 98"/>
                <a:gd name="T6" fmla="*/ 46 w 90"/>
                <a:gd name="T7" fmla="*/ 0 h 98"/>
                <a:gd name="T8" fmla="*/ 90 w 90"/>
                <a:gd name="T9" fmla="*/ 48 h 98"/>
                <a:gd name="T10" fmla="*/ 89 w 90"/>
                <a:gd name="T11" fmla="*/ 55 h 98"/>
                <a:gd name="T12" fmla="*/ 25 w 90"/>
                <a:gd name="T13" fmla="*/ 55 h 98"/>
                <a:gd name="T14" fmla="*/ 50 w 90"/>
                <a:gd name="T15" fmla="*/ 78 h 98"/>
                <a:gd name="T16" fmla="*/ 73 w 90"/>
                <a:gd name="T17" fmla="*/ 67 h 98"/>
                <a:gd name="T18" fmla="*/ 87 w 90"/>
                <a:gd name="T19" fmla="*/ 81 h 98"/>
                <a:gd name="T20" fmla="*/ 64 w 90"/>
                <a:gd name="T21" fmla="*/ 37 h 98"/>
                <a:gd name="T22" fmla="*/ 46 w 90"/>
                <a:gd name="T23" fmla="*/ 21 h 98"/>
                <a:gd name="T24" fmla="*/ 26 w 90"/>
                <a:gd name="T25" fmla="*/ 37 h 98"/>
                <a:gd name="T26" fmla="*/ 64 w 90"/>
                <a:gd name="T27" fmla="*/ 3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8">
                  <a:moveTo>
                    <a:pt x="87" y="81"/>
                  </a:moveTo>
                  <a:cubicBezTo>
                    <a:pt x="78" y="92"/>
                    <a:pt x="64" y="98"/>
                    <a:pt x="49" y="98"/>
                  </a:cubicBezTo>
                  <a:cubicBezTo>
                    <a:pt x="21" y="98"/>
                    <a:pt x="0" y="79"/>
                    <a:pt x="0" y="49"/>
                  </a:cubicBezTo>
                  <a:cubicBezTo>
                    <a:pt x="0" y="23"/>
                    <a:pt x="18" y="0"/>
                    <a:pt x="46" y="0"/>
                  </a:cubicBezTo>
                  <a:cubicBezTo>
                    <a:pt x="72" y="0"/>
                    <a:pt x="90" y="22"/>
                    <a:pt x="90" y="48"/>
                  </a:cubicBezTo>
                  <a:cubicBezTo>
                    <a:pt x="90" y="51"/>
                    <a:pt x="90" y="53"/>
                    <a:pt x="89" y="55"/>
                  </a:cubicBezTo>
                  <a:cubicBezTo>
                    <a:pt x="25" y="55"/>
                    <a:pt x="25" y="55"/>
                    <a:pt x="25" y="55"/>
                  </a:cubicBezTo>
                  <a:cubicBezTo>
                    <a:pt x="26" y="68"/>
                    <a:pt x="37" y="78"/>
                    <a:pt x="50" y="78"/>
                  </a:cubicBezTo>
                  <a:cubicBezTo>
                    <a:pt x="60" y="78"/>
                    <a:pt x="69" y="72"/>
                    <a:pt x="73" y="67"/>
                  </a:cubicBezTo>
                  <a:lnTo>
                    <a:pt x="87" y="81"/>
                  </a:lnTo>
                  <a:close/>
                  <a:moveTo>
                    <a:pt x="64" y="37"/>
                  </a:moveTo>
                  <a:cubicBezTo>
                    <a:pt x="63" y="29"/>
                    <a:pt x="56" y="21"/>
                    <a:pt x="46" y="21"/>
                  </a:cubicBezTo>
                  <a:cubicBezTo>
                    <a:pt x="35" y="21"/>
                    <a:pt x="27" y="29"/>
                    <a:pt x="26" y="37"/>
                  </a:cubicBezTo>
                  <a:lnTo>
                    <a:pt x="6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0" name="Freeform 13">
              <a:extLst>
                <a:ext uri="{FF2B5EF4-FFF2-40B4-BE49-F238E27FC236}">
                  <a16:creationId xmlns:a16="http://schemas.microsoft.com/office/drawing/2014/main" id="{BD4B4931-4E48-4575-A2F1-14B09DDDF35C}"/>
                </a:ext>
              </a:extLst>
            </p:cNvPr>
            <p:cNvSpPr>
              <a:spLocks/>
            </p:cNvSpPr>
            <p:nvPr/>
          </p:nvSpPr>
          <p:spPr bwMode="auto">
            <a:xfrm>
              <a:off x="6500" y="2826"/>
              <a:ext cx="152" cy="99"/>
            </a:xfrm>
            <a:custGeom>
              <a:avLst/>
              <a:gdLst>
                <a:gd name="T0" fmla="*/ 56 w 152"/>
                <a:gd name="T1" fmla="*/ 99 h 99"/>
                <a:gd name="T2" fmla="*/ 38 w 152"/>
                <a:gd name="T3" fmla="*/ 99 h 99"/>
                <a:gd name="T4" fmla="*/ 0 w 152"/>
                <a:gd name="T5" fmla="*/ 0 h 99"/>
                <a:gd name="T6" fmla="*/ 25 w 152"/>
                <a:gd name="T7" fmla="*/ 0 h 99"/>
                <a:gd name="T8" fmla="*/ 46 w 152"/>
                <a:gd name="T9" fmla="*/ 57 h 99"/>
                <a:gd name="T10" fmla="*/ 66 w 152"/>
                <a:gd name="T11" fmla="*/ 0 h 99"/>
                <a:gd name="T12" fmla="*/ 87 w 152"/>
                <a:gd name="T13" fmla="*/ 0 h 99"/>
                <a:gd name="T14" fmla="*/ 106 w 152"/>
                <a:gd name="T15" fmla="*/ 57 h 99"/>
                <a:gd name="T16" fmla="*/ 127 w 152"/>
                <a:gd name="T17" fmla="*/ 0 h 99"/>
                <a:gd name="T18" fmla="*/ 152 w 152"/>
                <a:gd name="T19" fmla="*/ 0 h 99"/>
                <a:gd name="T20" fmla="*/ 115 w 152"/>
                <a:gd name="T21" fmla="*/ 99 h 99"/>
                <a:gd name="T22" fmla="*/ 96 w 152"/>
                <a:gd name="T23" fmla="*/ 99 h 99"/>
                <a:gd name="T24" fmla="*/ 76 w 152"/>
                <a:gd name="T25" fmla="*/ 43 h 99"/>
                <a:gd name="T26" fmla="*/ 56 w 152"/>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99">
                  <a:moveTo>
                    <a:pt x="56" y="99"/>
                  </a:moveTo>
                  <a:lnTo>
                    <a:pt x="38" y="99"/>
                  </a:lnTo>
                  <a:lnTo>
                    <a:pt x="0" y="0"/>
                  </a:lnTo>
                  <a:lnTo>
                    <a:pt x="25" y="0"/>
                  </a:lnTo>
                  <a:lnTo>
                    <a:pt x="46" y="57"/>
                  </a:lnTo>
                  <a:lnTo>
                    <a:pt x="66" y="0"/>
                  </a:lnTo>
                  <a:lnTo>
                    <a:pt x="87" y="0"/>
                  </a:lnTo>
                  <a:lnTo>
                    <a:pt x="106" y="57"/>
                  </a:lnTo>
                  <a:lnTo>
                    <a:pt x="127" y="0"/>
                  </a:lnTo>
                  <a:lnTo>
                    <a:pt x="152" y="0"/>
                  </a:lnTo>
                  <a:lnTo>
                    <a:pt x="115" y="99"/>
                  </a:lnTo>
                  <a:lnTo>
                    <a:pt x="96" y="99"/>
                  </a:lnTo>
                  <a:lnTo>
                    <a:pt x="76" y="43"/>
                  </a:lnTo>
                  <a:lnTo>
                    <a:pt x="5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 name="Freeform 14">
              <a:extLst>
                <a:ext uri="{FF2B5EF4-FFF2-40B4-BE49-F238E27FC236}">
                  <a16:creationId xmlns:a16="http://schemas.microsoft.com/office/drawing/2014/main" id="{D0A18744-02EE-4BF6-99DA-A30533BFB80F}"/>
                </a:ext>
              </a:extLst>
            </p:cNvPr>
            <p:cNvSpPr>
              <a:spLocks/>
            </p:cNvSpPr>
            <p:nvPr/>
          </p:nvSpPr>
          <p:spPr bwMode="auto">
            <a:xfrm>
              <a:off x="6300" y="2824"/>
              <a:ext cx="92" cy="101"/>
            </a:xfrm>
            <a:custGeom>
              <a:avLst/>
              <a:gdLst>
                <a:gd name="T0" fmla="*/ 0 w 92"/>
                <a:gd name="T1" fmla="*/ 96 h 96"/>
                <a:gd name="T2" fmla="*/ 0 w 92"/>
                <a:gd name="T3" fmla="*/ 2 h 96"/>
                <a:gd name="T4" fmla="*/ 24 w 92"/>
                <a:gd name="T5" fmla="*/ 2 h 96"/>
                <a:gd name="T6" fmla="*/ 24 w 92"/>
                <a:gd name="T7" fmla="*/ 10 h 96"/>
                <a:gd name="T8" fmla="*/ 50 w 92"/>
                <a:gd name="T9" fmla="*/ 0 h 96"/>
                <a:gd name="T10" fmla="*/ 82 w 92"/>
                <a:gd name="T11" fmla="*/ 15 h 96"/>
                <a:gd name="T12" fmla="*/ 92 w 92"/>
                <a:gd name="T13" fmla="*/ 48 h 96"/>
                <a:gd name="T14" fmla="*/ 92 w 92"/>
                <a:gd name="T15" fmla="*/ 96 h 96"/>
                <a:gd name="T16" fmla="*/ 67 w 92"/>
                <a:gd name="T17" fmla="*/ 96 h 96"/>
                <a:gd name="T18" fmla="*/ 67 w 92"/>
                <a:gd name="T19" fmla="*/ 46 h 96"/>
                <a:gd name="T20" fmla="*/ 61 w 92"/>
                <a:gd name="T21" fmla="*/ 29 h 96"/>
                <a:gd name="T22" fmla="*/ 47 w 92"/>
                <a:gd name="T23" fmla="*/ 24 h 96"/>
                <a:gd name="T24" fmla="*/ 25 w 92"/>
                <a:gd name="T25" fmla="*/ 35 h 96"/>
                <a:gd name="T26" fmla="*/ 25 w 92"/>
                <a:gd name="T27" fmla="*/ 96 h 96"/>
                <a:gd name="T28" fmla="*/ 0 w 92"/>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96">
                  <a:moveTo>
                    <a:pt x="0" y="96"/>
                  </a:moveTo>
                  <a:cubicBezTo>
                    <a:pt x="0" y="2"/>
                    <a:pt x="0" y="2"/>
                    <a:pt x="0" y="2"/>
                  </a:cubicBezTo>
                  <a:cubicBezTo>
                    <a:pt x="24" y="2"/>
                    <a:pt x="24" y="2"/>
                    <a:pt x="24" y="2"/>
                  </a:cubicBezTo>
                  <a:cubicBezTo>
                    <a:pt x="24" y="10"/>
                    <a:pt x="24" y="10"/>
                    <a:pt x="24" y="10"/>
                  </a:cubicBezTo>
                  <a:cubicBezTo>
                    <a:pt x="31" y="4"/>
                    <a:pt x="40" y="0"/>
                    <a:pt x="50" y="0"/>
                  </a:cubicBezTo>
                  <a:cubicBezTo>
                    <a:pt x="63" y="0"/>
                    <a:pt x="75" y="6"/>
                    <a:pt x="82" y="15"/>
                  </a:cubicBezTo>
                  <a:cubicBezTo>
                    <a:pt x="89" y="23"/>
                    <a:pt x="92" y="32"/>
                    <a:pt x="92" y="48"/>
                  </a:cubicBezTo>
                  <a:cubicBezTo>
                    <a:pt x="92" y="96"/>
                    <a:pt x="92" y="96"/>
                    <a:pt x="92" y="96"/>
                  </a:cubicBezTo>
                  <a:cubicBezTo>
                    <a:pt x="67" y="96"/>
                    <a:pt x="67" y="96"/>
                    <a:pt x="67" y="96"/>
                  </a:cubicBezTo>
                  <a:cubicBezTo>
                    <a:pt x="67" y="46"/>
                    <a:pt x="67" y="46"/>
                    <a:pt x="67" y="46"/>
                  </a:cubicBezTo>
                  <a:cubicBezTo>
                    <a:pt x="67" y="37"/>
                    <a:pt x="65" y="32"/>
                    <a:pt x="61" y="29"/>
                  </a:cubicBezTo>
                  <a:cubicBezTo>
                    <a:pt x="58" y="25"/>
                    <a:pt x="53" y="24"/>
                    <a:pt x="47" y="24"/>
                  </a:cubicBezTo>
                  <a:cubicBezTo>
                    <a:pt x="37" y="24"/>
                    <a:pt x="28" y="30"/>
                    <a:pt x="25" y="35"/>
                  </a:cubicBezTo>
                  <a:cubicBezTo>
                    <a:pt x="25" y="96"/>
                    <a:pt x="25" y="96"/>
                    <a:pt x="25" y="96"/>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 name="Freeform 15">
              <a:extLst>
                <a:ext uri="{FF2B5EF4-FFF2-40B4-BE49-F238E27FC236}">
                  <a16:creationId xmlns:a16="http://schemas.microsoft.com/office/drawing/2014/main" id="{833ACE78-A669-4245-8337-A11FE237DD8B}"/>
                </a:ext>
              </a:extLst>
            </p:cNvPr>
            <p:cNvSpPr>
              <a:spLocks noEditPoints="1"/>
            </p:cNvSpPr>
            <p:nvPr/>
          </p:nvSpPr>
          <p:spPr bwMode="auto">
            <a:xfrm>
              <a:off x="6401" y="2826"/>
              <a:ext cx="106" cy="102"/>
            </a:xfrm>
            <a:custGeom>
              <a:avLst/>
              <a:gdLst>
                <a:gd name="T0" fmla="*/ 53 w 106"/>
                <a:gd name="T1" fmla="*/ 0 h 97"/>
                <a:gd name="T2" fmla="*/ 0 w 106"/>
                <a:gd name="T3" fmla="*/ 53 h 97"/>
                <a:gd name="T4" fmla="*/ 17 w 106"/>
                <a:gd name="T5" fmla="*/ 93 h 97"/>
                <a:gd name="T6" fmla="*/ 30 w 106"/>
                <a:gd name="T7" fmla="*/ 94 h 97"/>
                <a:gd name="T8" fmla="*/ 53 w 106"/>
                <a:gd name="T9" fmla="*/ 86 h 97"/>
                <a:gd name="T10" fmla="*/ 76 w 106"/>
                <a:gd name="T11" fmla="*/ 94 h 97"/>
                <a:gd name="T12" fmla="*/ 90 w 106"/>
                <a:gd name="T13" fmla="*/ 93 h 97"/>
                <a:gd name="T14" fmla="*/ 106 w 106"/>
                <a:gd name="T15" fmla="*/ 54 h 97"/>
                <a:gd name="T16" fmla="*/ 53 w 106"/>
                <a:gd name="T17" fmla="*/ 0 h 97"/>
                <a:gd name="T18" fmla="*/ 53 w 106"/>
                <a:gd name="T19" fmla="*/ 81 h 97"/>
                <a:gd name="T20" fmla="*/ 26 w 106"/>
                <a:gd name="T21" fmla="*/ 54 h 97"/>
                <a:gd name="T22" fmla="*/ 53 w 106"/>
                <a:gd name="T23" fmla="*/ 27 h 97"/>
                <a:gd name="T24" fmla="*/ 80 w 106"/>
                <a:gd name="T25" fmla="*/ 54 h 97"/>
                <a:gd name="T26" fmla="*/ 53 w 106"/>
                <a:gd name="T27"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97">
                  <a:moveTo>
                    <a:pt x="53" y="0"/>
                  </a:moveTo>
                  <a:cubicBezTo>
                    <a:pt x="24" y="0"/>
                    <a:pt x="0" y="24"/>
                    <a:pt x="0" y="53"/>
                  </a:cubicBezTo>
                  <a:cubicBezTo>
                    <a:pt x="0" y="69"/>
                    <a:pt x="6" y="83"/>
                    <a:pt x="17" y="93"/>
                  </a:cubicBezTo>
                  <a:cubicBezTo>
                    <a:pt x="20" y="96"/>
                    <a:pt x="26" y="97"/>
                    <a:pt x="30" y="94"/>
                  </a:cubicBezTo>
                  <a:cubicBezTo>
                    <a:pt x="36" y="89"/>
                    <a:pt x="44" y="86"/>
                    <a:pt x="53" y="86"/>
                  </a:cubicBezTo>
                  <a:cubicBezTo>
                    <a:pt x="62" y="86"/>
                    <a:pt x="70" y="89"/>
                    <a:pt x="76" y="94"/>
                  </a:cubicBezTo>
                  <a:cubicBezTo>
                    <a:pt x="80" y="97"/>
                    <a:pt x="86" y="96"/>
                    <a:pt x="90" y="93"/>
                  </a:cubicBezTo>
                  <a:cubicBezTo>
                    <a:pt x="100" y="83"/>
                    <a:pt x="106" y="69"/>
                    <a:pt x="106" y="54"/>
                  </a:cubicBezTo>
                  <a:cubicBezTo>
                    <a:pt x="106" y="24"/>
                    <a:pt x="83" y="0"/>
                    <a:pt x="53" y="0"/>
                  </a:cubicBezTo>
                  <a:moveTo>
                    <a:pt x="53" y="81"/>
                  </a:moveTo>
                  <a:cubicBezTo>
                    <a:pt x="37" y="81"/>
                    <a:pt x="26" y="69"/>
                    <a:pt x="26" y="54"/>
                  </a:cubicBezTo>
                  <a:cubicBezTo>
                    <a:pt x="26" y="39"/>
                    <a:pt x="37" y="27"/>
                    <a:pt x="53" y="27"/>
                  </a:cubicBezTo>
                  <a:cubicBezTo>
                    <a:pt x="69" y="27"/>
                    <a:pt x="80" y="39"/>
                    <a:pt x="80" y="54"/>
                  </a:cubicBezTo>
                  <a:cubicBezTo>
                    <a:pt x="80" y="69"/>
                    <a:pt x="69" y="81"/>
                    <a:pt x="53" y="8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 name="Freeform 16">
              <a:extLst>
                <a:ext uri="{FF2B5EF4-FFF2-40B4-BE49-F238E27FC236}">
                  <a16:creationId xmlns:a16="http://schemas.microsoft.com/office/drawing/2014/main" id="{05BAFF34-33C2-4FED-892A-8F6A22156123}"/>
                </a:ext>
              </a:extLst>
            </p:cNvPr>
            <p:cNvSpPr>
              <a:spLocks/>
            </p:cNvSpPr>
            <p:nvPr/>
          </p:nvSpPr>
          <p:spPr bwMode="auto">
            <a:xfrm>
              <a:off x="6633" y="2915"/>
              <a:ext cx="6" cy="10"/>
            </a:xfrm>
            <a:custGeom>
              <a:avLst/>
              <a:gdLst>
                <a:gd name="T0" fmla="*/ 6 w 6"/>
                <a:gd name="T1" fmla="*/ 1 h 10"/>
                <a:gd name="T2" fmla="*/ 3 w 6"/>
                <a:gd name="T3" fmla="*/ 1 h 10"/>
                <a:gd name="T4" fmla="*/ 3 w 6"/>
                <a:gd name="T5" fmla="*/ 10 h 10"/>
                <a:gd name="T6" fmla="*/ 2 w 6"/>
                <a:gd name="T7" fmla="*/ 10 h 10"/>
                <a:gd name="T8" fmla="*/ 2 w 6"/>
                <a:gd name="T9" fmla="*/ 1 h 10"/>
                <a:gd name="T10" fmla="*/ 0 w 6"/>
                <a:gd name="T11" fmla="*/ 1 h 10"/>
                <a:gd name="T12" fmla="*/ 0 w 6"/>
                <a:gd name="T13" fmla="*/ 0 h 10"/>
                <a:gd name="T14" fmla="*/ 6 w 6"/>
                <a:gd name="T15" fmla="*/ 0 h 10"/>
                <a:gd name="T16" fmla="*/ 6 w 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1"/>
                  </a:moveTo>
                  <a:lnTo>
                    <a:pt x="3" y="1"/>
                  </a:lnTo>
                  <a:lnTo>
                    <a:pt x="3" y="10"/>
                  </a:lnTo>
                  <a:lnTo>
                    <a:pt x="2" y="10"/>
                  </a:lnTo>
                  <a:lnTo>
                    <a:pt x="2" y="1"/>
                  </a:lnTo>
                  <a:lnTo>
                    <a:pt x="0" y="1"/>
                  </a:lnTo>
                  <a:lnTo>
                    <a:pt x="0" y="0"/>
                  </a:lnTo>
                  <a:lnTo>
                    <a:pt x="6" y="0"/>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 name="Freeform 17">
              <a:extLst>
                <a:ext uri="{FF2B5EF4-FFF2-40B4-BE49-F238E27FC236}">
                  <a16:creationId xmlns:a16="http://schemas.microsoft.com/office/drawing/2014/main" id="{DF0FD444-1661-4913-A4B0-F93BBC370DDB}"/>
                </a:ext>
              </a:extLst>
            </p:cNvPr>
            <p:cNvSpPr>
              <a:spLocks/>
            </p:cNvSpPr>
            <p:nvPr/>
          </p:nvSpPr>
          <p:spPr bwMode="auto">
            <a:xfrm>
              <a:off x="6640" y="2915"/>
              <a:ext cx="8" cy="10"/>
            </a:xfrm>
            <a:custGeom>
              <a:avLst/>
              <a:gdLst>
                <a:gd name="T0" fmla="*/ 8 w 8"/>
                <a:gd name="T1" fmla="*/ 10 h 10"/>
                <a:gd name="T2" fmla="*/ 7 w 8"/>
                <a:gd name="T3" fmla="*/ 10 h 10"/>
                <a:gd name="T4" fmla="*/ 7 w 8"/>
                <a:gd name="T5" fmla="*/ 2 h 10"/>
                <a:gd name="T6" fmla="*/ 4 w 8"/>
                <a:gd name="T7" fmla="*/ 8 h 10"/>
                <a:gd name="T8" fmla="*/ 4 w 8"/>
                <a:gd name="T9" fmla="*/ 8 h 10"/>
                <a:gd name="T10" fmla="*/ 1 w 8"/>
                <a:gd name="T11" fmla="*/ 2 h 10"/>
                <a:gd name="T12" fmla="*/ 1 w 8"/>
                <a:gd name="T13" fmla="*/ 10 h 10"/>
                <a:gd name="T14" fmla="*/ 0 w 8"/>
                <a:gd name="T15" fmla="*/ 10 h 10"/>
                <a:gd name="T16" fmla="*/ 0 w 8"/>
                <a:gd name="T17" fmla="*/ 0 h 10"/>
                <a:gd name="T18" fmla="*/ 1 w 8"/>
                <a:gd name="T19" fmla="*/ 0 h 10"/>
                <a:gd name="T20" fmla="*/ 4 w 8"/>
                <a:gd name="T21" fmla="*/ 6 h 10"/>
                <a:gd name="T22" fmla="*/ 7 w 8"/>
                <a:gd name="T23" fmla="*/ 0 h 10"/>
                <a:gd name="T24" fmla="*/ 8 w 8"/>
                <a:gd name="T25" fmla="*/ 0 h 10"/>
                <a:gd name="T26" fmla="*/ 8 w 8"/>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0">
                  <a:moveTo>
                    <a:pt x="8" y="10"/>
                  </a:moveTo>
                  <a:lnTo>
                    <a:pt x="7" y="10"/>
                  </a:lnTo>
                  <a:lnTo>
                    <a:pt x="7" y="2"/>
                  </a:lnTo>
                  <a:lnTo>
                    <a:pt x="4" y="8"/>
                  </a:lnTo>
                  <a:lnTo>
                    <a:pt x="4" y="8"/>
                  </a:lnTo>
                  <a:lnTo>
                    <a:pt x="1" y="2"/>
                  </a:lnTo>
                  <a:lnTo>
                    <a:pt x="1" y="10"/>
                  </a:lnTo>
                  <a:lnTo>
                    <a:pt x="0" y="10"/>
                  </a:lnTo>
                  <a:lnTo>
                    <a:pt x="0" y="0"/>
                  </a:lnTo>
                  <a:lnTo>
                    <a:pt x="1" y="0"/>
                  </a:lnTo>
                  <a:lnTo>
                    <a:pt x="4" y="6"/>
                  </a:lnTo>
                  <a:lnTo>
                    <a:pt x="7" y="0"/>
                  </a:lnTo>
                  <a:lnTo>
                    <a:pt x="8" y="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Tree>
    <p:extLst>
      <p:ext uri="{BB962C8B-B14F-4D97-AF65-F5344CB8AC3E}">
        <p14:creationId xmlns:p14="http://schemas.microsoft.com/office/powerpoint/2010/main" val="22557597"/>
      </p:ext>
    </p:extLst>
  </p:cSld>
  <p:clrMap bg1="lt1" tx1="dk1" bg2="lt2" tx2="dk2" accent1="accent1" accent2="accent2" accent3="accent3" accent4="accent4" accent5="accent5" accent6="accent6" hlink="hlink" folHlink="folHlink"/>
  <p:hf hdr="0" ftr="0" dt="0"/>
  <p:notesStyle>
    <a:lvl1pPr marL="171450" indent="-171450" algn="l" defTabSz="457040" rtl="0" eaLnBrk="1" latinLnBrk="0" hangingPunct="1">
      <a:lnSpc>
        <a:spcPct val="95000"/>
      </a:lnSpc>
      <a:spcAft>
        <a:spcPts val="600"/>
      </a:spcAft>
      <a:buFont typeface="Arial" panose="020B0604020202020204" pitchFamily="34" charset="0"/>
      <a:buChar char="•"/>
      <a:defRPr sz="1200" kern="1200">
        <a:solidFill>
          <a:schemeClr val="tx1"/>
        </a:solidFill>
        <a:latin typeface="+mj-lt"/>
        <a:ea typeface="+mn-ea"/>
        <a:cs typeface="+mn-cs"/>
      </a:defRPr>
    </a:lvl1pPr>
    <a:lvl2pPr marL="398384" indent="-171450" algn="l" defTabSz="457040" rtl="0" eaLnBrk="1" latinLnBrk="0" hangingPunct="1">
      <a:lnSpc>
        <a:spcPct val="95000"/>
      </a:lnSpc>
      <a:spcAft>
        <a:spcPts val="600"/>
      </a:spcAft>
      <a:buFont typeface="Arial" panose="020B0604020202020204" pitchFamily="34" charset="0"/>
      <a:buChar char="•"/>
      <a:defRPr sz="1100" kern="1200">
        <a:solidFill>
          <a:schemeClr val="tx1"/>
        </a:solidFill>
        <a:latin typeface="+mj-lt"/>
        <a:ea typeface="+mn-ea"/>
        <a:cs typeface="+mn-cs"/>
      </a:defRPr>
    </a:lvl2pPr>
    <a:lvl3pPr marL="914080" algn="l" defTabSz="457040" rtl="0" eaLnBrk="1" latinLnBrk="0" hangingPunct="1">
      <a:defRPr sz="1200" kern="1200">
        <a:solidFill>
          <a:schemeClr val="tx1"/>
        </a:solidFill>
        <a:latin typeface="+mn-lt"/>
        <a:ea typeface="+mn-ea"/>
        <a:cs typeface="+mn-cs"/>
      </a:defRPr>
    </a:lvl3pPr>
    <a:lvl4pPr marL="1371120" algn="l" defTabSz="457040" rtl="0" eaLnBrk="1" latinLnBrk="0" hangingPunct="1">
      <a:defRPr sz="1200" kern="1200">
        <a:solidFill>
          <a:schemeClr val="tx1"/>
        </a:solidFill>
        <a:latin typeface="+mn-lt"/>
        <a:ea typeface="+mn-ea"/>
        <a:cs typeface="+mn-cs"/>
      </a:defRPr>
    </a:lvl4pPr>
    <a:lvl5pPr marL="1828160" algn="l" defTabSz="457040" rtl="0" eaLnBrk="1" latinLnBrk="0" hangingPunct="1">
      <a:defRPr sz="1200" kern="1200">
        <a:solidFill>
          <a:schemeClr val="tx1"/>
        </a:solidFill>
        <a:latin typeface="+mn-lt"/>
        <a:ea typeface="+mn-ea"/>
        <a:cs typeface="+mn-cs"/>
      </a:defRPr>
    </a:lvl5pPr>
    <a:lvl6pPr marL="2285200" algn="l" defTabSz="457040" rtl="0" eaLnBrk="1" latinLnBrk="0" hangingPunct="1">
      <a:defRPr sz="1200" kern="1200">
        <a:solidFill>
          <a:schemeClr val="tx1"/>
        </a:solidFill>
        <a:latin typeface="+mn-lt"/>
        <a:ea typeface="+mn-ea"/>
        <a:cs typeface="+mn-cs"/>
      </a:defRPr>
    </a:lvl6pPr>
    <a:lvl7pPr marL="2742240" algn="l" defTabSz="457040" rtl="0" eaLnBrk="1" latinLnBrk="0" hangingPunct="1">
      <a:defRPr sz="1200" kern="1200">
        <a:solidFill>
          <a:schemeClr val="tx1"/>
        </a:solidFill>
        <a:latin typeface="+mn-lt"/>
        <a:ea typeface="+mn-ea"/>
        <a:cs typeface="+mn-cs"/>
      </a:defRPr>
    </a:lvl7pPr>
    <a:lvl8pPr marL="3199280" algn="l" defTabSz="457040" rtl="0" eaLnBrk="1" latinLnBrk="0" hangingPunct="1">
      <a:defRPr sz="1200" kern="1200">
        <a:solidFill>
          <a:schemeClr val="tx1"/>
        </a:solidFill>
        <a:latin typeface="+mn-lt"/>
        <a:ea typeface="+mn-ea"/>
        <a:cs typeface="+mn-cs"/>
      </a:defRPr>
    </a:lvl8pPr>
    <a:lvl9pPr marL="3656320" algn="l" defTabSz="4570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299CD-3469-7241-AD37-C0E01E3A61D2}" type="slidenum">
              <a:rPr lang="en-US" smtClean="0"/>
              <a:pPr/>
              <a:t>1</a:t>
            </a:fld>
            <a:endParaRPr lang="en-US" dirty="0"/>
          </a:p>
        </p:txBody>
      </p:sp>
    </p:spTree>
    <p:extLst>
      <p:ext uri="{BB962C8B-B14F-4D97-AF65-F5344CB8AC3E}">
        <p14:creationId xmlns:p14="http://schemas.microsoft.com/office/powerpoint/2010/main" val="244127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4299CD-3469-7241-AD37-C0E01E3A61D2}" type="slidenum">
              <a:rPr lang="en-US" smtClean="0"/>
              <a:pPr/>
              <a:t>2</a:t>
            </a:fld>
            <a:endParaRPr lang="en-US"/>
          </a:p>
        </p:txBody>
      </p:sp>
    </p:spTree>
    <p:extLst>
      <p:ext uri="{BB962C8B-B14F-4D97-AF65-F5344CB8AC3E}">
        <p14:creationId xmlns:p14="http://schemas.microsoft.com/office/powerpoint/2010/main" val="60128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76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bwMode="gray">
      <p:bgPr>
        <a:solidFill>
          <a:schemeClr val="tx1"/>
        </a:solidFill>
        <a:effectLst/>
      </p:bgPr>
    </p:bg>
    <p:spTree>
      <p:nvGrpSpPr>
        <p:cNvPr id="1" name=""/>
        <p:cNvGrpSpPr/>
        <p:nvPr/>
      </p:nvGrpSpPr>
      <p:grpSpPr>
        <a:xfrm>
          <a:off x="0" y="0"/>
          <a:ext cx="0" cy="0"/>
          <a:chOff x="0" y="0"/>
          <a:chExt cx="0" cy="0"/>
        </a:xfrm>
      </p:grpSpPr>
      <p:sp>
        <p:nvSpPr>
          <p:cNvPr id="28" name="Text Placeholder 2"/>
          <p:cNvSpPr>
            <a:spLocks noGrp="1"/>
          </p:cNvSpPr>
          <p:nvPr userDrawn="1">
            <p:ph type="body" sz="quarter" idx="12" hasCustomPrompt="1"/>
          </p:nvPr>
        </p:nvSpPr>
        <p:spPr>
          <a:xfrm>
            <a:off x="421459" y="3429545"/>
            <a:ext cx="9392443" cy="789637"/>
          </a:xfrm>
        </p:spPr>
        <p:txBody>
          <a:bodyPr/>
          <a:lstStyle>
            <a:lvl1pPr marL="0" indent="0">
              <a:lnSpc>
                <a:spcPct val="90000"/>
              </a:lnSpc>
              <a:spcBef>
                <a:spcPts val="0"/>
              </a:spcBef>
              <a:buFont typeface="Arial" panose="020B0604020202020204" pitchFamily="34" charset="0"/>
              <a:buNone/>
              <a:defRPr sz="2400" b="0">
                <a:solidFill>
                  <a:schemeClr val="bg1"/>
                </a:solidFill>
              </a:defRPr>
            </a:lvl1pPr>
            <a:lvl2pPr marL="231682" indent="0">
              <a:buNone/>
              <a:defRPr/>
            </a:lvl2pPr>
            <a:lvl3pPr marL="569685" indent="0">
              <a:buNone/>
              <a:defRPr/>
            </a:lvl3pPr>
            <a:lvl4pPr marL="853733" indent="0">
              <a:buNone/>
              <a:defRPr/>
            </a:lvl4pPr>
            <a:lvl5pPr marL="1145717" indent="0">
              <a:buNone/>
              <a:defRPr/>
            </a:lvl5pPr>
          </a:lstStyle>
          <a:p>
            <a:pPr lvl="0"/>
            <a:r>
              <a:rPr lang="en-US" dirty="0"/>
              <a:t>Click to edit subtitle master text styles</a:t>
            </a:r>
          </a:p>
        </p:txBody>
      </p:sp>
      <p:sp>
        <p:nvSpPr>
          <p:cNvPr id="30" name="Title 2"/>
          <p:cNvSpPr>
            <a:spLocks noGrp="1"/>
          </p:cNvSpPr>
          <p:nvPr userDrawn="1">
            <p:ph type="title" hasCustomPrompt="1"/>
          </p:nvPr>
        </p:nvSpPr>
        <p:spPr>
          <a:xfrm>
            <a:off x="420480" y="774667"/>
            <a:ext cx="9393422" cy="2642187"/>
          </a:xfrm>
        </p:spPr>
        <p:txBody>
          <a:bodyPr/>
          <a:lstStyle>
            <a:lvl1pPr marL="0" algn="l" defTabSz="457017" rtl="0" eaLnBrk="1" latinLnBrk="0" hangingPunct="1">
              <a:lnSpc>
                <a:spcPct val="90000"/>
              </a:lnSpc>
              <a:spcBef>
                <a:spcPts val="0"/>
              </a:spcBef>
              <a:buNone/>
              <a:defRPr lang="en-US" sz="4600" b="1" i="0" kern="1200" normalizeH="0" baseline="0" dirty="0">
                <a:solidFill>
                  <a:schemeClr val="bg1"/>
                </a:solidFill>
                <a:latin typeface="+mj-lt"/>
                <a:ea typeface="Gilroy" panose="00000500000000000000" pitchFamily="50" charset="0"/>
                <a:cs typeface="Gilroy" panose="00000500000000000000" pitchFamily="50" charset="0"/>
              </a:defRPr>
            </a:lvl1pPr>
          </a:lstStyle>
          <a:p>
            <a:r>
              <a:rPr lang="en-US" dirty="0"/>
              <a:t>Click to edit master title style</a:t>
            </a:r>
          </a:p>
        </p:txBody>
      </p:sp>
      <p:sp>
        <p:nvSpPr>
          <p:cNvPr id="29" name="Text Placeholder 4"/>
          <p:cNvSpPr>
            <a:spLocks noGrp="1"/>
          </p:cNvSpPr>
          <p:nvPr userDrawn="1">
            <p:ph type="body" sz="quarter" idx="13" hasCustomPrompt="1"/>
          </p:nvPr>
        </p:nvSpPr>
        <p:spPr>
          <a:xfrm>
            <a:off x="436406" y="5506862"/>
            <a:ext cx="6164720" cy="914400"/>
          </a:xfrm>
        </p:spPr>
        <p:txBody>
          <a:bodyPr/>
          <a:lstStyle>
            <a:lvl1pPr marL="0" indent="0">
              <a:buNone/>
              <a:defRPr sz="1399">
                <a:solidFill>
                  <a:schemeClr val="bg1"/>
                </a:solidFill>
                <a:latin typeface="+mn-lt"/>
                <a:ea typeface="Gilroy" panose="00000500000000000000" pitchFamily="50" charset="0"/>
                <a:cs typeface="Gilroy" panose="00000500000000000000" pitchFamily="50" charset="0"/>
              </a:defRPr>
            </a:lvl1pPr>
            <a:lvl2pPr marL="231682" indent="0">
              <a:buNone/>
              <a:defRPr/>
            </a:lvl2pPr>
            <a:lvl3pPr marL="569685" indent="0">
              <a:buNone/>
              <a:defRPr/>
            </a:lvl3pPr>
            <a:lvl4pPr marL="853733" indent="0">
              <a:buNone/>
              <a:defRPr/>
            </a:lvl4pPr>
            <a:lvl5pPr marL="1145717" indent="0">
              <a:buNone/>
              <a:defRPr/>
            </a:lvl5pPr>
          </a:lstStyle>
          <a:p>
            <a:r>
              <a:rPr lang="en-US" dirty="0"/>
              <a:t>Click to edit master subtitle style</a:t>
            </a:r>
          </a:p>
        </p:txBody>
      </p:sp>
      <p:sp>
        <p:nvSpPr>
          <p:cNvPr id="35" name="Text Placeholder 4"/>
          <p:cNvSpPr>
            <a:spLocks noGrp="1"/>
          </p:cNvSpPr>
          <p:nvPr userDrawn="1">
            <p:ph type="body" sz="quarter" idx="14" hasCustomPrompt="1"/>
          </p:nvPr>
        </p:nvSpPr>
        <p:spPr>
          <a:xfrm>
            <a:off x="437654" y="5135720"/>
            <a:ext cx="6164720" cy="390748"/>
          </a:xfrm>
        </p:spPr>
        <p:txBody>
          <a:bodyPr anchor="b"/>
          <a:lstStyle>
            <a:lvl1pPr marL="0" indent="0">
              <a:buNone/>
              <a:defRPr sz="1399" b="1">
                <a:solidFill>
                  <a:schemeClr val="bg1"/>
                </a:solidFill>
                <a:latin typeface="+mn-lt"/>
                <a:ea typeface="Gilroy" panose="00000500000000000000" pitchFamily="50" charset="0"/>
                <a:cs typeface="Gilroy" panose="00000500000000000000" pitchFamily="50" charset="0"/>
              </a:defRPr>
            </a:lvl1pPr>
            <a:lvl2pPr marL="231682" indent="0">
              <a:buNone/>
              <a:defRPr/>
            </a:lvl2pPr>
            <a:lvl3pPr marL="569685" indent="0">
              <a:buNone/>
              <a:defRPr/>
            </a:lvl3pPr>
            <a:lvl4pPr marL="853733" indent="0">
              <a:buNone/>
              <a:defRPr/>
            </a:lvl4pPr>
            <a:lvl5pPr marL="1145717" indent="0">
              <a:buNone/>
              <a:defRPr/>
            </a:lvl5pPr>
          </a:lstStyle>
          <a:p>
            <a:r>
              <a:rPr lang="en-US" dirty="0"/>
              <a:t>Click to edit master subtitle style</a:t>
            </a:r>
          </a:p>
        </p:txBody>
      </p:sp>
      <p:sp>
        <p:nvSpPr>
          <p:cNvPr id="55" name="AutoShape 7">
            <a:extLst>
              <a:ext uri="{FF2B5EF4-FFF2-40B4-BE49-F238E27FC236}">
                <a16:creationId xmlns:a16="http://schemas.microsoft.com/office/drawing/2014/main" id="{1EED5B79-0291-4B4B-96E3-3F93438B4A2A}"/>
              </a:ext>
            </a:extLst>
          </p:cNvPr>
          <p:cNvSpPr>
            <a:spLocks noChangeAspect="1" noChangeArrowheads="1" noTextEdit="1"/>
          </p:cNvSpPr>
          <p:nvPr userDrawn="1"/>
        </p:nvSpPr>
        <p:spPr bwMode="auto">
          <a:xfrm>
            <a:off x="3154363" y="0"/>
            <a:ext cx="588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0" name="Graphic 42">
            <a:extLst>
              <a:ext uri="{FF2B5EF4-FFF2-40B4-BE49-F238E27FC236}">
                <a16:creationId xmlns:a16="http://schemas.microsoft.com/office/drawing/2014/main" id="{FB0635EE-1EE8-A449-A20C-0ED1DCF3051D}"/>
              </a:ext>
            </a:extLst>
          </p:cNvPr>
          <p:cNvGrpSpPr/>
          <p:nvPr userDrawn="1"/>
        </p:nvGrpSpPr>
        <p:grpSpPr>
          <a:xfrm>
            <a:off x="370118" y="895350"/>
            <a:ext cx="1885270" cy="555625"/>
            <a:chOff x="803237" y="2081175"/>
            <a:chExt cx="11182350" cy="3295650"/>
          </a:xfrm>
        </p:grpSpPr>
        <p:sp>
          <p:nvSpPr>
            <p:cNvPr id="61" name="Freeform: Shape 44">
              <a:extLst>
                <a:ext uri="{FF2B5EF4-FFF2-40B4-BE49-F238E27FC236}">
                  <a16:creationId xmlns:a16="http://schemas.microsoft.com/office/drawing/2014/main" id="{EA6438BC-79FF-0E4B-A8BD-EA636BF7085B}"/>
                </a:ext>
              </a:extLst>
            </p:cNvPr>
            <p:cNvSpPr/>
            <p:nvPr/>
          </p:nvSpPr>
          <p:spPr>
            <a:xfrm>
              <a:off x="3507766" y="3453249"/>
              <a:ext cx="581025" cy="942975"/>
            </a:xfrm>
            <a:custGeom>
              <a:avLst/>
              <a:gdLst>
                <a:gd name="connsiteX0" fmla="*/ 502348 w 581025"/>
                <a:gd name="connsiteY0" fmla="*/ 7146 h 942975"/>
                <a:gd name="connsiteX1" fmla="*/ 243459 w 581025"/>
                <a:gd name="connsiteY1" fmla="*/ 100110 h 942975"/>
                <a:gd name="connsiteX2" fmla="*/ 243459 w 581025"/>
                <a:gd name="connsiteY2" fmla="*/ 16671 h 942975"/>
                <a:gd name="connsiteX3" fmla="*/ 7144 w 581025"/>
                <a:gd name="connsiteY3" fmla="*/ 16671 h 942975"/>
                <a:gd name="connsiteX4" fmla="*/ 7144 w 581025"/>
                <a:gd name="connsiteY4" fmla="*/ 936786 h 942975"/>
                <a:gd name="connsiteX5" fmla="*/ 252889 w 581025"/>
                <a:gd name="connsiteY5" fmla="*/ 936786 h 942975"/>
                <a:gd name="connsiteX6" fmla="*/ 252889 w 581025"/>
                <a:gd name="connsiteY6" fmla="*/ 348712 h 942975"/>
                <a:gd name="connsiteX7" fmla="*/ 475964 w 581025"/>
                <a:gd name="connsiteY7" fmla="*/ 234888 h 942975"/>
                <a:gd name="connsiteX8" fmla="*/ 574548 w 581025"/>
                <a:gd name="connsiteY8" fmla="*/ 249652 h 942975"/>
                <a:gd name="connsiteX9" fmla="*/ 574548 w 581025"/>
                <a:gd name="connsiteY9" fmla="*/ 13527 h 942975"/>
                <a:gd name="connsiteX10" fmla="*/ 502349 w 581025"/>
                <a:gd name="connsiteY10" fmla="*/ 714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025" h="942975">
                  <a:moveTo>
                    <a:pt x="502348" y="7146"/>
                  </a:moveTo>
                  <a:cubicBezTo>
                    <a:pt x="407828" y="6860"/>
                    <a:pt x="316206" y="39761"/>
                    <a:pt x="243459" y="100110"/>
                  </a:cubicBezTo>
                  <a:lnTo>
                    <a:pt x="243459" y="16671"/>
                  </a:lnTo>
                  <a:lnTo>
                    <a:pt x="7144" y="16671"/>
                  </a:lnTo>
                  <a:lnTo>
                    <a:pt x="7144" y="936786"/>
                  </a:lnTo>
                  <a:lnTo>
                    <a:pt x="252889" y="936786"/>
                  </a:lnTo>
                  <a:lnTo>
                    <a:pt x="252889" y="348712"/>
                  </a:lnTo>
                  <a:cubicBezTo>
                    <a:pt x="286893" y="301087"/>
                    <a:pt x="371951" y="234888"/>
                    <a:pt x="475964" y="234888"/>
                  </a:cubicBezTo>
                  <a:cubicBezTo>
                    <a:pt x="512921" y="234888"/>
                    <a:pt x="546830" y="237555"/>
                    <a:pt x="574548" y="249652"/>
                  </a:cubicBezTo>
                  <a:lnTo>
                    <a:pt x="574548" y="13527"/>
                  </a:lnTo>
                  <a:cubicBezTo>
                    <a:pt x="550710" y="9326"/>
                    <a:pt x="526554" y="7191"/>
                    <a:pt x="502349" y="7146"/>
                  </a:cubicBezTo>
                </a:path>
              </a:pathLst>
            </a:custGeom>
            <a:solidFill>
              <a:srgbClr val="FFFFFF"/>
            </a:solidFill>
            <a:ln w="9525" cap="flat">
              <a:noFill/>
              <a:prstDash val="solid"/>
              <a:miter/>
            </a:ln>
          </p:spPr>
          <p:txBody>
            <a:bodyPr rtlCol="0" anchor="ctr"/>
            <a:lstStyle/>
            <a:p>
              <a:endParaRPr lang="en-US"/>
            </a:p>
          </p:txBody>
        </p:sp>
        <p:sp>
          <p:nvSpPr>
            <p:cNvPr id="62" name="Freeform: Shape 45">
              <a:extLst>
                <a:ext uri="{FF2B5EF4-FFF2-40B4-BE49-F238E27FC236}">
                  <a16:creationId xmlns:a16="http://schemas.microsoft.com/office/drawing/2014/main" id="{E02886C7-20F0-C64F-9373-6C4480B048B4}"/>
                </a:ext>
              </a:extLst>
            </p:cNvPr>
            <p:cNvSpPr/>
            <p:nvPr/>
          </p:nvSpPr>
          <p:spPr>
            <a:xfrm>
              <a:off x="1741735" y="3443821"/>
              <a:ext cx="742950" cy="971550"/>
            </a:xfrm>
            <a:custGeom>
              <a:avLst/>
              <a:gdLst>
                <a:gd name="connsiteX0" fmla="*/ 126206 w 742950"/>
                <a:gd name="connsiteY0" fmla="*/ 665417 h 971550"/>
                <a:gd name="connsiteX1" fmla="*/ 377571 w 742950"/>
                <a:gd name="connsiteY1" fmla="*/ 756476 h 971550"/>
                <a:gd name="connsiteX2" fmla="*/ 494824 w 742950"/>
                <a:gd name="connsiteY2" fmla="*/ 678752 h 971550"/>
                <a:gd name="connsiteX3" fmla="*/ 50578 w 742950"/>
                <a:gd name="connsiteY3" fmla="*/ 293656 h 971550"/>
                <a:gd name="connsiteX4" fmla="*/ 402146 w 742950"/>
                <a:gd name="connsiteY4" fmla="*/ 7144 h 971550"/>
                <a:gd name="connsiteX5" fmla="*/ 712184 w 742950"/>
                <a:gd name="connsiteY5" fmla="*/ 100108 h 971550"/>
                <a:gd name="connsiteX6" fmla="*/ 596837 w 742950"/>
                <a:gd name="connsiteY6" fmla="*/ 278416 h 971550"/>
                <a:gd name="connsiteX7" fmla="*/ 421100 w 742950"/>
                <a:gd name="connsiteY7" fmla="*/ 215837 h 971550"/>
                <a:gd name="connsiteX8" fmla="*/ 296323 w 742950"/>
                <a:gd name="connsiteY8" fmla="*/ 289846 h 971550"/>
                <a:gd name="connsiteX9" fmla="*/ 740474 w 742950"/>
                <a:gd name="connsiteY9" fmla="*/ 680371 h 971550"/>
                <a:gd name="connsiteX10" fmla="*/ 375761 w 742950"/>
                <a:gd name="connsiteY10" fmla="*/ 964978 h 971550"/>
                <a:gd name="connsiteX11" fmla="*/ 7144 w 742950"/>
                <a:gd name="connsiteY11" fmla="*/ 841153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950" h="971550">
                  <a:moveTo>
                    <a:pt x="126206" y="665417"/>
                  </a:moveTo>
                  <a:cubicBezTo>
                    <a:pt x="188595" y="722567"/>
                    <a:pt x="284988" y="756476"/>
                    <a:pt x="377571" y="756476"/>
                  </a:cubicBezTo>
                  <a:cubicBezTo>
                    <a:pt x="444246" y="756476"/>
                    <a:pt x="494824" y="724281"/>
                    <a:pt x="494824" y="678752"/>
                  </a:cubicBezTo>
                  <a:cubicBezTo>
                    <a:pt x="494824" y="540258"/>
                    <a:pt x="50578" y="589598"/>
                    <a:pt x="50578" y="293656"/>
                  </a:cubicBezTo>
                  <a:cubicBezTo>
                    <a:pt x="50578" y="117158"/>
                    <a:pt x="220694" y="7144"/>
                    <a:pt x="402146" y="7144"/>
                  </a:cubicBezTo>
                  <a:cubicBezTo>
                    <a:pt x="521208" y="7144"/>
                    <a:pt x="651701" y="52673"/>
                    <a:pt x="712184" y="100108"/>
                  </a:cubicBezTo>
                  <a:lnTo>
                    <a:pt x="596837" y="278416"/>
                  </a:lnTo>
                  <a:cubicBezTo>
                    <a:pt x="549212" y="244316"/>
                    <a:pt x="487204" y="215837"/>
                    <a:pt x="421100" y="215837"/>
                  </a:cubicBezTo>
                  <a:cubicBezTo>
                    <a:pt x="352996" y="215837"/>
                    <a:pt x="296323" y="242411"/>
                    <a:pt x="296323" y="289846"/>
                  </a:cubicBezTo>
                  <a:cubicBezTo>
                    <a:pt x="296323" y="409384"/>
                    <a:pt x="740474" y="361950"/>
                    <a:pt x="740474" y="680371"/>
                  </a:cubicBezTo>
                  <a:cubicBezTo>
                    <a:pt x="740474" y="856774"/>
                    <a:pt x="568452" y="964978"/>
                    <a:pt x="375761" y="964978"/>
                  </a:cubicBezTo>
                  <a:cubicBezTo>
                    <a:pt x="242940" y="963405"/>
                    <a:pt x="113979" y="920085"/>
                    <a:pt x="7144" y="841153"/>
                  </a:cubicBezTo>
                  <a:close/>
                </a:path>
              </a:pathLst>
            </a:custGeom>
            <a:solidFill>
              <a:srgbClr val="FFFFFF"/>
            </a:solidFill>
            <a:ln w="9525" cap="flat">
              <a:noFill/>
              <a:prstDash val="solid"/>
              <a:miter/>
            </a:ln>
          </p:spPr>
          <p:txBody>
            <a:bodyPr rtlCol="0" anchor="ctr"/>
            <a:lstStyle/>
            <a:p>
              <a:endParaRPr lang="en-US"/>
            </a:p>
          </p:txBody>
        </p:sp>
        <p:sp>
          <p:nvSpPr>
            <p:cNvPr id="63" name="Freeform: Shape 46">
              <a:extLst>
                <a:ext uri="{FF2B5EF4-FFF2-40B4-BE49-F238E27FC236}">
                  <a16:creationId xmlns:a16="http://schemas.microsoft.com/office/drawing/2014/main" id="{7074EAAD-3DBE-D04E-BDD1-9C445C82E1B4}"/>
                </a:ext>
              </a:extLst>
            </p:cNvPr>
            <p:cNvSpPr/>
            <p:nvPr/>
          </p:nvSpPr>
          <p:spPr>
            <a:xfrm>
              <a:off x="2524024" y="3443821"/>
              <a:ext cx="885825" cy="971550"/>
            </a:xfrm>
            <a:custGeom>
              <a:avLst/>
              <a:gdLst>
                <a:gd name="connsiteX0" fmla="*/ 886015 w 885825"/>
                <a:gd name="connsiteY0" fmla="*/ 477679 h 971550"/>
                <a:gd name="connsiteX1" fmla="*/ 453295 w 885825"/>
                <a:gd name="connsiteY1" fmla="*/ 7144 h 971550"/>
                <a:gd name="connsiteX2" fmla="*/ 7144 w 885825"/>
                <a:gd name="connsiteY2" fmla="*/ 487109 h 971550"/>
                <a:gd name="connsiteX3" fmla="*/ 487299 w 885825"/>
                <a:gd name="connsiteY3" fmla="*/ 965168 h 971550"/>
                <a:gd name="connsiteX4" fmla="*/ 863346 w 885825"/>
                <a:gd name="connsiteY4" fmla="*/ 800195 h 971550"/>
                <a:gd name="connsiteX5" fmla="*/ 723519 w 885825"/>
                <a:gd name="connsiteY5" fmla="*/ 659797 h 971550"/>
                <a:gd name="connsiteX6" fmla="*/ 492919 w 885825"/>
                <a:gd name="connsiteY6" fmla="*/ 766001 h 971550"/>
                <a:gd name="connsiteX7" fmla="*/ 245269 w 885825"/>
                <a:gd name="connsiteY7" fmla="*/ 547878 h 971550"/>
                <a:gd name="connsiteX8" fmla="*/ 880300 w 885825"/>
                <a:gd name="connsiteY8" fmla="*/ 547878 h 971550"/>
                <a:gd name="connsiteX9" fmla="*/ 886015 w 885825"/>
                <a:gd name="connsiteY9" fmla="*/ 477679 h 971550"/>
                <a:gd name="connsiteX10" fmla="*/ 256699 w 885825"/>
                <a:gd name="connsiteY10" fmla="*/ 367570 h 971550"/>
                <a:gd name="connsiteX11" fmla="*/ 453295 w 885825"/>
                <a:gd name="connsiteY11" fmla="*/ 206312 h 971550"/>
                <a:gd name="connsiteX12" fmla="*/ 634270 w 885825"/>
                <a:gd name="connsiteY12" fmla="*/ 3675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825" h="971550">
                  <a:moveTo>
                    <a:pt x="886015" y="477679"/>
                  </a:moveTo>
                  <a:cubicBezTo>
                    <a:pt x="886015" y="221552"/>
                    <a:pt x="706564" y="7144"/>
                    <a:pt x="453295" y="7144"/>
                  </a:cubicBezTo>
                  <a:cubicBezTo>
                    <a:pt x="181070" y="7144"/>
                    <a:pt x="7144" y="230981"/>
                    <a:pt x="7144" y="487109"/>
                  </a:cubicBezTo>
                  <a:cubicBezTo>
                    <a:pt x="7144" y="775526"/>
                    <a:pt x="213169" y="965168"/>
                    <a:pt x="487299" y="965168"/>
                  </a:cubicBezTo>
                  <a:cubicBezTo>
                    <a:pt x="629031" y="965168"/>
                    <a:pt x="774573" y="906399"/>
                    <a:pt x="863346" y="800195"/>
                  </a:cubicBezTo>
                  <a:lnTo>
                    <a:pt x="723519" y="659797"/>
                  </a:lnTo>
                  <a:cubicBezTo>
                    <a:pt x="680085" y="707422"/>
                    <a:pt x="596932" y="766001"/>
                    <a:pt x="492919" y="766001"/>
                  </a:cubicBezTo>
                  <a:cubicBezTo>
                    <a:pt x="362521" y="766001"/>
                    <a:pt x="258604" y="676847"/>
                    <a:pt x="245269" y="547878"/>
                  </a:cubicBezTo>
                  <a:lnTo>
                    <a:pt x="880300" y="547878"/>
                  </a:lnTo>
                  <a:cubicBezTo>
                    <a:pt x="884241" y="524689"/>
                    <a:pt x="886153" y="501200"/>
                    <a:pt x="886015" y="477679"/>
                  </a:cubicBezTo>
                  <a:close/>
                  <a:moveTo>
                    <a:pt x="256699" y="367570"/>
                  </a:moveTo>
                  <a:cubicBezTo>
                    <a:pt x="268034" y="284131"/>
                    <a:pt x="351187" y="206312"/>
                    <a:pt x="453295" y="206312"/>
                  </a:cubicBezTo>
                  <a:cubicBezTo>
                    <a:pt x="545679" y="206668"/>
                    <a:pt x="623305" y="275837"/>
                    <a:pt x="634270" y="367570"/>
                  </a:cubicBezTo>
                  <a:close/>
                </a:path>
              </a:pathLst>
            </a:custGeom>
            <a:solidFill>
              <a:srgbClr val="FFFFFF"/>
            </a:solidFill>
            <a:ln w="9525" cap="flat">
              <a:noFill/>
              <a:prstDash val="solid"/>
              <a:miter/>
            </a:ln>
          </p:spPr>
          <p:txBody>
            <a:bodyPr rtlCol="0" anchor="ctr"/>
            <a:lstStyle/>
            <a:p>
              <a:endParaRPr lang="en-US"/>
            </a:p>
          </p:txBody>
        </p:sp>
        <p:sp>
          <p:nvSpPr>
            <p:cNvPr id="64" name="Freeform: Shape 47">
              <a:extLst>
                <a:ext uri="{FF2B5EF4-FFF2-40B4-BE49-F238E27FC236}">
                  <a16:creationId xmlns:a16="http://schemas.microsoft.com/office/drawing/2014/main" id="{43B2BF16-4CC2-4B41-AD95-04DFC97CA8EC}"/>
                </a:ext>
              </a:extLst>
            </p:cNvPr>
            <p:cNvSpPr/>
            <p:nvPr/>
          </p:nvSpPr>
          <p:spPr>
            <a:xfrm>
              <a:off x="4154227" y="3462776"/>
              <a:ext cx="1019175" cy="933450"/>
            </a:xfrm>
            <a:custGeom>
              <a:avLst/>
              <a:gdLst>
                <a:gd name="connsiteX0" fmla="*/ 513683 w 1019175"/>
                <a:gd name="connsiteY0" fmla="*/ 568738 h 933450"/>
                <a:gd name="connsiteX1" fmla="*/ 765048 w 1019175"/>
                <a:gd name="connsiteY1" fmla="*/ 7144 h 933450"/>
                <a:gd name="connsiteX2" fmla="*/ 1020223 w 1019175"/>
                <a:gd name="connsiteY2" fmla="*/ 7144 h 933450"/>
                <a:gd name="connsiteX3" fmla="*/ 598742 w 1019175"/>
                <a:gd name="connsiteY3" fmla="*/ 927259 h 933450"/>
                <a:gd name="connsiteX4" fmla="*/ 428625 w 1019175"/>
                <a:gd name="connsiteY4" fmla="*/ 927259 h 933450"/>
                <a:gd name="connsiteX5" fmla="*/ 7144 w 1019175"/>
                <a:gd name="connsiteY5" fmla="*/ 7144 h 933450"/>
                <a:gd name="connsiteX6" fmla="*/ 262319 w 1019175"/>
                <a:gd name="connsiteY6" fmla="*/ 7144 h 933450"/>
                <a:gd name="connsiteX7" fmla="*/ 513683 w 1019175"/>
                <a:gd name="connsiteY7" fmla="*/ 56873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75" h="933450">
                  <a:moveTo>
                    <a:pt x="513683" y="568738"/>
                  </a:moveTo>
                  <a:lnTo>
                    <a:pt x="765048" y="7144"/>
                  </a:lnTo>
                  <a:lnTo>
                    <a:pt x="1020223" y="7144"/>
                  </a:lnTo>
                  <a:lnTo>
                    <a:pt x="598742" y="927259"/>
                  </a:lnTo>
                  <a:lnTo>
                    <a:pt x="428625" y="927259"/>
                  </a:lnTo>
                  <a:lnTo>
                    <a:pt x="7144" y="7144"/>
                  </a:lnTo>
                  <a:lnTo>
                    <a:pt x="262319" y="7144"/>
                  </a:lnTo>
                  <a:lnTo>
                    <a:pt x="513683" y="568738"/>
                  </a:lnTo>
                  <a:close/>
                </a:path>
              </a:pathLst>
            </a:custGeom>
            <a:solidFill>
              <a:srgbClr val="FFFFFF"/>
            </a:solidFill>
            <a:ln w="9525" cap="flat">
              <a:noFill/>
              <a:prstDash val="solid"/>
              <a:miter/>
            </a:ln>
          </p:spPr>
          <p:txBody>
            <a:bodyPr rtlCol="0" anchor="ctr"/>
            <a:lstStyle/>
            <a:p>
              <a:endParaRPr lang="en-US"/>
            </a:p>
          </p:txBody>
        </p:sp>
        <p:sp>
          <p:nvSpPr>
            <p:cNvPr id="65" name="Freeform: Shape 48">
              <a:extLst>
                <a:ext uri="{FF2B5EF4-FFF2-40B4-BE49-F238E27FC236}">
                  <a16:creationId xmlns:a16="http://schemas.microsoft.com/office/drawing/2014/main" id="{3AAA7314-B395-2D4D-9DEB-517E9FE40FFE}"/>
                </a:ext>
              </a:extLst>
            </p:cNvPr>
            <p:cNvSpPr/>
            <p:nvPr/>
          </p:nvSpPr>
          <p:spPr>
            <a:xfrm>
              <a:off x="5212931" y="3030722"/>
              <a:ext cx="323850" cy="323850"/>
            </a:xfrm>
            <a:custGeom>
              <a:avLst/>
              <a:gdLst>
                <a:gd name="connsiteX0" fmla="*/ 167831 w 323850"/>
                <a:gd name="connsiteY0" fmla="*/ 7144 h 323850"/>
                <a:gd name="connsiteX1" fmla="*/ 322007 w 323850"/>
                <a:gd name="connsiteY1" fmla="*/ 167798 h 323850"/>
                <a:gd name="connsiteX2" fmla="*/ 161353 w 323850"/>
                <a:gd name="connsiteY2" fmla="*/ 321974 h 323850"/>
                <a:gd name="connsiteX3" fmla="*/ 7144 w 323850"/>
                <a:gd name="connsiteY3" fmla="*/ 164878 h 323850"/>
                <a:gd name="connsiteX4" fmla="*/ 164943 w 323850"/>
                <a:gd name="connsiteY4" fmla="*/ 7400 h 323850"/>
                <a:gd name="connsiteX5" fmla="*/ 167830 w 323850"/>
                <a:gd name="connsiteY5" fmla="*/ 742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323850">
                  <a:moveTo>
                    <a:pt x="167831" y="7144"/>
                  </a:moveTo>
                  <a:cubicBezTo>
                    <a:pt x="254769" y="8933"/>
                    <a:pt x="323796" y="80860"/>
                    <a:pt x="322007" y="167798"/>
                  </a:cubicBezTo>
                  <a:cubicBezTo>
                    <a:pt x="320218" y="254735"/>
                    <a:pt x="248291" y="323762"/>
                    <a:pt x="161353" y="321974"/>
                  </a:cubicBezTo>
                  <a:cubicBezTo>
                    <a:pt x="75801" y="320213"/>
                    <a:pt x="7317" y="250448"/>
                    <a:pt x="7144" y="164878"/>
                  </a:cubicBezTo>
                  <a:cubicBezTo>
                    <a:pt x="7233" y="77816"/>
                    <a:pt x="77882" y="7311"/>
                    <a:pt x="164943" y="7400"/>
                  </a:cubicBezTo>
                  <a:cubicBezTo>
                    <a:pt x="165906" y="7401"/>
                    <a:pt x="166868" y="7411"/>
                    <a:pt x="167830" y="7429"/>
                  </a:cubicBezTo>
                </a:path>
              </a:pathLst>
            </a:custGeom>
            <a:solidFill>
              <a:srgbClr val="FFFFFF"/>
            </a:solidFill>
            <a:ln w="9525" cap="flat">
              <a:noFill/>
              <a:prstDash val="solid"/>
              <a:miter/>
            </a:ln>
          </p:spPr>
          <p:txBody>
            <a:bodyPr rtlCol="0" anchor="ctr"/>
            <a:lstStyle/>
            <a:p>
              <a:endParaRPr lang="en-US"/>
            </a:p>
          </p:txBody>
        </p:sp>
        <p:sp>
          <p:nvSpPr>
            <p:cNvPr id="66" name="Freeform: Shape 49">
              <a:extLst>
                <a:ext uri="{FF2B5EF4-FFF2-40B4-BE49-F238E27FC236}">
                  <a16:creationId xmlns:a16="http://schemas.microsoft.com/office/drawing/2014/main" id="{3642E559-C868-014C-B75B-D3F2D2DA0829}"/>
                </a:ext>
              </a:extLst>
            </p:cNvPr>
            <p:cNvSpPr/>
            <p:nvPr/>
          </p:nvSpPr>
          <p:spPr>
            <a:xfrm>
              <a:off x="5250745" y="3462776"/>
              <a:ext cx="257175" cy="933450"/>
            </a:xfrm>
            <a:custGeom>
              <a:avLst/>
              <a:gdLst>
                <a:gd name="connsiteX0" fmla="*/ 7144 w 257175"/>
                <a:gd name="connsiteY0" fmla="*/ 7144 h 933450"/>
                <a:gd name="connsiteX1" fmla="*/ 252889 w 257175"/>
                <a:gd name="connsiteY1" fmla="*/ 7144 h 933450"/>
                <a:gd name="connsiteX2" fmla="*/ 252889 w 257175"/>
                <a:gd name="connsiteY2" fmla="*/ 927259 h 933450"/>
                <a:gd name="connsiteX3" fmla="*/ 7144 w 257175"/>
                <a:gd name="connsiteY3" fmla="*/ 927259 h 933450"/>
              </a:gdLst>
              <a:ahLst/>
              <a:cxnLst>
                <a:cxn ang="0">
                  <a:pos x="connsiteX0" y="connsiteY0"/>
                </a:cxn>
                <a:cxn ang="0">
                  <a:pos x="connsiteX1" y="connsiteY1"/>
                </a:cxn>
                <a:cxn ang="0">
                  <a:pos x="connsiteX2" y="connsiteY2"/>
                </a:cxn>
                <a:cxn ang="0">
                  <a:pos x="connsiteX3" y="connsiteY3"/>
                </a:cxn>
              </a:cxnLst>
              <a:rect l="l" t="t" r="r" b="b"/>
              <a:pathLst>
                <a:path w="257175" h="933450">
                  <a:moveTo>
                    <a:pt x="7144" y="7144"/>
                  </a:moveTo>
                  <a:lnTo>
                    <a:pt x="252889" y="7144"/>
                  </a:lnTo>
                  <a:lnTo>
                    <a:pt x="252889" y="927259"/>
                  </a:lnTo>
                  <a:lnTo>
                    <a:pt x="7144" y="927259"/>
                  </a:lnTo>
                  <a:close/>
                </a:path>
              </a:pathLst>
            </a:custGeom>
            <a:solidFill>
              <a:srgbClr val="FFFFFF"/>
            </a:solidFill>
            <a:ln w="9525" cap="flat">
              <a:noFill/>
              <a:prstDash val="solid"/>
              <a:miter/>
            </a:ln>
          </p:spPr>
          <p:txBody>
            <a:bodyPr rtlCol="0" anchor="ctr"/>
            <a:lstStyle/>
            <a:p>
              <a:endParaRPr lang="en-US"/>
            </a:p>
          </p:txBody>
        </p:sp>
        <p:sp>
          <p:nvSpPr>
            <p:cNvPr id="67" name="Freeform: Shape 50">
              <a:extLst>
                <a:ext uri="{FF2B5EF4-FFF2-40B4-BE49-F238E27FC236}">
                  <a16:creationId xmlns:a16="http://schemas.microsoft.com/office/drawing/2014/main" id="{573969B4-0EA5-DE42-8FEC-8A3B687D02D3}"/>
                </a:ext>
              </a:extLst>
            </p:cNvPr>
            <p:cNvSpPr/>
            <p:nvPr/>
          </p:nvSpPr>
          <p:spPr>
            <a:xfrm>
              <a:off x="5605171" y="3443821"/>
              <a:ext cx="914400" cy="971550"/>
            </a:xfrm>
            <a:custGeom>
              <a:avLst/>
              <a:gdLst>
                <a:gd name="connsiteX0" fmla="*/ 914400 w 914400"/>
                <a:gd name="connsiteY0" fmla="*/ 758380 h 971550"/>
                <a:gd name="connsiteX1" fmla="*/ 498538 w 914400"/>
                <a:gd name="connsiteY1" fmla="*/ 965168 h 971550"/>
                <a:gd name="connsiteX2" fmla="*/ 7144 w 914400"/>
                <a:gd name="connsiteY2" fmla="*/ 487109 h 971550"/>
                <a:gd name="connsiteX3" fmla="*/ 500443 w 914400"/>
                <a:gd name="connsiteY3" fmla="*/ 7144 h 971550"/>
                <a:gd name="connsiteX4" fmla="*/ 886015 w 914400"/>
                <a:gd name="connsiteY4" fmla="*/ 191167 h 971550"/>
                <a:gd name="connsiteX5" fmla="*/ 712089 w 914400"/>
                <a:gd name="connsiteY5" fmla="*/ 344805 h 971550"/>
                <a:gd name="connsiteX6" fmla="*/ 500443 w 914400"/>
                <a:gd name="connsiteY6" fmla="*/ 234791 h 971550"/>
                <a:gd name="connsiteX7" fmla="*/ 252793 w 914400"/>
                <a:gd name="connsiteY7" fmla="*/ 487109 h 971550"/>
                <a:gd name="connsiteX8" fmla="*/ 506063 w 914400"/>
                <a:gd name="connsiteY8" fmla="*/ 737521 h 971550"/>
                <a:gd name="connsiteX9" fmla="*/ 725138 w 914400"/>
                <a:gd name="connsiteY9" fmla="*/ 616172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71550">
                  <a:moveTo>
                    <a:pt x="914400" y="758380"/>
                  </a:moveTo>
                  <a:cubicBezTo>
                    <a:pt x="806672" y="902589"/>
                    <a:pt x="670560" y="965168"/>
                    <a:pt x="498538" y="965168"/>
                  </a:cubicBezTo>
                  <a:cubicBezTo>
                    <a:pt x="215074" y="965168"/>
                    <a:pt x="7144" y="752761"/>
                    <a:pt x="7144" y="487109"/>
                  </a:cubicBezTo>
                  <a:cubicBezTo>
                    <a:pt x="7144" y="219646"/>
                    <a:pt x="220694" y="7144"/>
                    <a:pt x="500443" y="7144"/>
                  </a:cubicBezTo>
                  <a:cubicBezTo>
                    <a:pt x="659225" y="7144"/>
                    <a:pt x="800957" y="81153"/>
                    <a:pt x="886015" y="191167"/>
                  </a:cubicBezTo>
                  <a:lnTo>
                    <a:pt x="712089" y="344805"/>
                  </a:lnTo>
                  <a:cubicBezTo>
                    <a:pt x="663035" y="280321"/>
                    <a:pt x="589312" y="234791"/>
                    <a:pt x="500443" y="234791"/>
                  </a:cubicBezTo>
                  <a:cubicBezTo>
                    <a:pt x="358711" y="234791"/>
                    <a:pt x="252793" y="346710"/>
                    <a:pt x="252793" y="487109"/>
                  </a:cubicBezTo>
                  <a:cubicBezTo>
                    <a:pt x="252793" y="631317"/>
                    <a:pt x="356806" y="737521"/>
                    <a:pt x="506063" y="737521"/>
                  </a:cubicBezTo>
                  <a:cubicBezTo>
                    <a:pt x="606266" y="737521"/>
                    <a:pt x="685705" y="676847"/>
                    <a:pt x="725138" y="616172"/>
                  </a:cubicBezTo>
                  <a:close/>
                </a:path>
              </a:pathLst>
            </a:custGeom>
            <a:solidFill>
              <a:srgbClr val="FFFFFF"/>
            </a:solidFill>
            <a:ln w="9525" cap="flat">
              <a:noFill/>
              <a:prstDash val="solid"/>
              <a:miter/>
            </a:ln>
          </p:spPr>
          <p:txBody>
            <a:bodyPr rtlCol="0" anchor="ctr"/>
            <a:lstStyle/>
            <a:p>
              <a:endParaRPr lang="en-US"/>
            </a:p>
          </p:txBody>
        </p:sp>
        <p:sp>
          <p:nvSpPr>
            <p:cNvPr id="68" name="Freeform: Shape 51">
              <a:extLst>
                <a:ext uri="{FF2B5EF4-FFF2-40B4-BE49-F238E27FC236}">
                  <a16:creationId xmlns:a16="http://schemas.microsoft.com/office/drawing/2014/main" id="{48795972-8C99-D449-B557-913C307323E6}"/>
                </a:ext>
              </a:extLst>
            </p:cNvPr>
            <p:cNvSpPr/>
            <p:nvPr/>
          </p:nvSpPr>
          <p:spPr>
            <a:xfrm>
              <a:off x="6548622" y="3443821"/>
              <a:ext cx="885825" cy="971550"/>
            </a:xfrm>
            <a:custGeom>
              <a:avLst/>
              <a:gdLst>
                <a:gd name="connsiteX0" fmla="*/ 863346 w 885825"/>
                <a:gd name="connsiteY0" fmla="*/ 800195 h 971550"/>
                <a:gd name="connsiteX1" fmla="*/ 487204 w 885825"/>
                <a:gd name="connsiteY1" fmla="*/ 965168 h 971550"/>
                <a:gd name="connsiteX2" fmla="*/ 7144 w 885825"/>
                <a:gd name="connsiteY2" fmla="*/ 487109 h 971550"/>
                <a:gd name="connsiteX3" fmla="*/ 453200 w 885825"/>
                <a:gd name="connsiteY3" fmla="*/ 7144 h 971550"/>
                <a:gd name="connsiteX4" fmla="*/ 886016 w 885825"/>
                <a:gd name="connsiteY4" fmla="*/ 477679 h 971550"/>
                <a:gd name="connsiteX5" fmla="*/ 880301 w 885825"/>
                <a:gd name="connsiteY5" fmla="*/ 547878 h 971550"/>
                <a:gd name="connsiteX6" fmla="*/ 245269 w 885825"/>
                <a:gd name="connsiteY6" fmla="*/ 547878 h 971550"/>
                <a:gd name="connsiteX7" fmla="*/ 492919 w 885825"/>
                <a:gd name="connsiteY7" fmla="*/ 766001 h 971550"/>
                <a:gd name="connsiteX8" fmla="*/ 723519 w 885825"/>
                <a:gd name="connsiteY8" fmla="*/ 659797 h 971550"/>
                <a:gd name="connsiteX9" fmla="*/ 634746 w 885825"/>
                <a:gd name="connsiteY9" fmla="*/ 367570 h 971550"/>
                <a:gd name="connsiteX10" fmla="*/ 453295 w 885825"/>
                <a:gd name="connsiteY10" fmla="*/ 206312 h 971550"/>
                <a:gd name="connsiteX11" fmla="*/ 256699 w 885825"/>
                <a:gd name="connsiteY11" fmla="*/ 3675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971550">
                  <a:moveTo>
                    <a:pt x="863346" y="800195"/>
                  </a:moveTo>
                  <a:cubicBezTo>
                    <a:pt x="774478" y="906399"/>
                    <a:pt x="628935" y="965168"/>
                    <a:pt x="487204" y="965168"/>
                  </a:cubicBezTo>
                  <a:cubicBezTo>
                    <a:pt x="213170" y="965168"/>
                    <a:pt x="7144" y="775526"/>
                    <a:pt x="7144" y="487109"/>
                  </a:cubicBezTo>
                  <a:cubicBezTo>
                    <a:pt x="7144" y="230981"/>
                    <a:pt x="180975" y="7144"/>
                    <a:pt x="453200" y="7144"/>
                  </a:cubicBezTo>
                  <a:cubicBezTo>
                    <a:pt x="706469" y="7144"/>
                    <a:pt x="886016" y="221552"/>
                    <a:pt x="886016" y="477679"/>
                  </a:cubicBezTo>
                  <a:cubicBezTo>
                    <a:pt x="886156" y="501200"/>
                    <a:pt x="884244" y="524689"/>
                    <a:pt x="880301" y="547878"/>
                  </a:cubicBezTo>
                  <a:lnTo>
                    <a:pt x="245269" y="547878"/>
                  </a:lnTo>
                  <a:cubicBezTo>
                    <a:pt x="258509" y="676847"/>
                    <a:pt x="362426" y="766001"/>
                    <a:pt x="492919" y="766001"/>
                  </a:cubicBezTo>
                  <a:cubicBezTo>
                    <a:pt x="596836" y="766001"/>
                    <a:pt x="679990" y="707231"/>
                    <a:pt x="723519" y="659797"/>
                  </a:cubicBezTo>
                  <a:close/>
                  <a:moveTo>
                    <a:pt x="634746" y="367570"/>
                  </a:moveTo>
                  <a:cubicBezTo>
                    <a:pt x="623679" y="275700"/>
                    <a:pt x="545829" y="206513"/>
                    <a:pt x="453295" y="206312"/>
                  </a:cubicBezTo>
                  <a:cubicBezTo>
                    <a:pt x="351187" y="206312"/>
                    <a:pt x="268034" y="284131"/>
                    <a:pt x="256699" y="367570"/>
                  </a:cubicBezTo>
                  <a:close/>
                </a:path>
              </a:pathLst>
            </a:custGeom>
            <a:solidFill>
              <a:srgbClr val="FFFFFF"/>
            </a:solidFill>
            <a:ln w="9525" cap="flat">
              <a:noFill/>
              <a:prstDash val="solid"/>
              <a:miter/>
            </a:ln>
          </p:spPr>
          <p:txBody>
            <a:bodyPr rtlCol="0" anchor="ctr"/>
            <a:lstStyle/>
            <a:p>
              <a:endParaRPr lang="en-US"/>
            </a:p>
          </p:txBody>
        </p:sp>
        <p:sp>
          <p:nvSpPr>
            <p:cNvPr id="69" name="Freeform: Shape 52">
              <a:extLst>
                <a:ext uri="{FF2B5EF4-FFF2-40B4-BE49-F238E27FC236}">
                  <a16:creationId xmlns:a16="http://schemas.microsoft.com/office/drawing/2014/main" id="{13EC3750-EA6E-034F-AD60-A77FE3739129}"/>
                </a:ext>
              </a:extLst>
            </p:cNvPr>
            <p:cNvSpPr/>
            <p:nvPr/>
          </p:nvSpPr>
          <p:spPr>
            <a:xfrm>
              <a:off x="7525125" y="3443819"/>
              <a:ext cx="914400" cy="952500"/>
            </a:xfrm>
            <a:custGeom>
              <a:avLst/>
              <a:gdLst>
                <a:gd name="connsiteX0" fmla="*/ 7144 w 914400"/>
                <a:gd name="connsiteY0" fmla="*/ 946216 h 952500"/>
                <a:gd name="connsiteX1" fmla="*/ 7144 w 914400"/>
                <a:gd name="connsiteY1" fmla="*/ 26101 h 952500"/>
                <a:gd name="connsiteX2" fmla="*/ 243459 w 914400"/>
                <a:gd name="connsiteY2" fmla="*/ 26101 h 952500"/>
                <a:gd name="connsiteX3" fmla="*/ 243459 w 914400"/>
                <a:gd name="connsiteY3" fmla="*/ 100110 h 952500"/>
                <a:gd name="connsiteX4" fmla="*/ 502348 w 914400"/>
                <a:gd name="connsiteY4" fmla="*/ 7146 h 952500"/>
                <a:gd name="connsiteX5" fmla="*/ 819912 w 914400"/>
                <a:gd name="connsiteY5" fmla="*/ 155069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631 h 952500"/>
                <a:gd name="connsiteX10" fmla="*/ 613886 w 914400"/>
                <a:gd name="connsiteY10" fmla="*/ 286038 h 952500"/>
                <a:gd name="connsiteX11" fmla="*/ 475869 w 914400"/>
                <a:gd name="connsiteY11" fmla="*/ 234794 h 952500"/>
                <a:gd name="connsiteX12" fmla="*/ 252889 w 914400"/>
                <a:gd name="connsiteY12" fmla="*/ 348617 h 952500"/>
                <a:gd name="connsiteX13" fmla="*/ 252889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459" y="26101"/>
                  </a:lnTo>
                  <a:lnTo>
                    <a:pt x="243459" y="100110"/>
                  </a:lnTo>
                  <a:cubicBezTo>
                    <a:pt x="316186" y="39725"/>
                    <a:pt x="407821" y="6820"/>
                    <a:pt x="502348" y="7146"/>
                  </a:cubicBezTo>
                  <a:cubicBezTo>
                    <a:pt x="624925" y="6813"/>
                    <a:pt x="741299" y="61021"/>
                    <a:pt x="819912" y="155069"/>
                  </a:cubicBezTo>
                  <a:cubicBezTo>
                    <a:pt x="880396" y="227174"/>
                    <a:pt x="914400" y="320138"/>
                    <a:pt x="914400" y="477681"/>
                  </a:cubicBezTo>
                  <a:lnTo>
                    <a:pt x="914400" y="946216"/>
                  </a:lnTo>
                  <a:lnTo>
                    <a:pt x="668655" y="946216"/>
                  </a:lnTo>
                  <a:lnTo>
                    <a:pt x="668655" y="458631"/>
                  </a:lnTo>
                  <a:cubicBezTo>
                    <a:pt x="668655" y="367572"/>
                    <a:pt x="647890" y="320138"/>
                    <a:pt x="613886" y="286038"/>
                  </a:cubicBezTo>
                  <a:cubicBezTo>
                    <a:pt x="581692" y="253748"/>
                    <a:pt x="532638" y="234794"/>
                    <a:pt x="475869" y="234794"/>
                  </a:cubicBezTo>
                  <a:cubicBezTo>
                    <a:pt x="371951" y="234794"/>
                    <a:pt x="286893" y="301469"/>
                    <a:pt x="252889" y="348617"/>
                  </a:cubicBezTo>
                  <a:lnTo>
                    <a:pt x="252889" y="946216"/>
                  </a:lnTo>
                  <a:close/>
                </a:path>
              </a:pathLst>
            </a:custGeom>
            <a:solidFill>
              <a:srgbClr val="FFFFFF"/>
            </a:solidFill>
            <a:ln w="9525" cap="flat">
              <a:noFill/>
              <a:prstDash val="solid"/>
              <a:miter/>
            </a:ln>
          </p:spPr>
          <p:txBody>
            <a:bodyPr rtlCol="0" anchor="ctr"/>
            <a:lstStyle/>
            <a:p>
              <a:endParaRPr lang="en-US"/>
            </a:p>
          </p:txBody>
        </p:sp>
        <p:sp>
          <p:nvSpPr>
            <p:cNvPr id="70" name="Freeform: Shape 53">
              <a:extLst>
                <a:ext uri="{FF2B5EF4-FFF2-40B4-BE49-F238E27FC236}">
                  <a16:creationId xmlns:a16="http://schemas.microsoft.com/office/drawing/2014/main" id="{42EA8550-FC61-F340-A6D9-C94FBF6EC06C}"/>
                </a:ext>
              </a:extLst>
            </p:cNvPr>
            <p:cNvSpPr/>
            <p:nvPr/>
          </p:nvSpPr>
          <p:spPr>
            <a:xfrm>
              <a:off x="8526174" y="3443812"/>
              <a:ext cx="1076325" cy="971550"/>
            </a:xfrm>
            <a:custGeom>
              <a:avLst/>
              <a:gdLst>
                <a:gd name="connsiteX0" fmla="*/ 546001 w 1076325"/>
                <a:gd name="connsiteY0" fmla="*/ 7153 h 971550"/>
                <a:gd name="connsiteX1" fmla="*/ 7172 w 1076325"/>
                <a:gd name="connsiteY1" fmla="*/ 540553 h 971550"/>
                <a:gd name="connsiteX2" fmla="*/ 175383 w 1076325"/>
                <a:gd name="connsiteY2" fmla="*/ 936412 h 971550"/>
                <a:gd name="connsiteX3" fmla="*/ 313591 w 1076325"/>
                <a:gd name="connsiteY3" fmla="*/ 943746 h 971550"/>
                <a:gd name="connsiteX4" fmla="*/ 772220 w 1076325"/>
                <a:gd name="connsiteY4" fmla="*/ 943746 h 971550"/>
                <a:gd name="connsiteX5" fmla="*/ 911190 w 1076325"/>
                <a:gd name="connsiteY5" fmla="*/ 935650 h 971550"/>
                <a:gd name="connsiteX6" fmla="*/ 930707 w 1076325"/>
                <a:gd name="connsiteY6" fmla="*/ 174823 h 971550"/>
                <a:gd name="connsiteX7" fmla="*/ 546001 w 1076325"/>
                <a:gd name="connsiteY7" fmla="*/ 7343 h 971550"/>
                <a:gd name="connsiteX8" fmla="*/ 542858 w 1076325"/>
                <a:gd name="connsiteY8" fmla="*/ 814016 h 971550"/>
                <a:gd name="connsiteX9" fmla="*/ 275015 w 1076325"/>
                <a:gd name="connsiteY9" fmla="*/ 546173 h 971550"/>
                <a:gd name="connsiteX10" fmla="*/ 542858 w 1076325"/>
                <a:gd name="connsiteY10" fmla="*/ 275663 h 971550"/>
                <a:gd name="connsiteX11" fmla="*/ 810701 w 1076325"/>
                <a:gd name="connsiteY11" fmla="*/ 545601 h 971550"/>
                <a:gd name="connsiteX12" fmla="*/ 542858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1" y="7153"/>
                  </a:moveTo>
                  <a:cubicBezTo>
                    <a:pt x="252441" y="5438"/>
                    <a:pt x="9553" y="245278"/>
                    <a:pt x="7172" y="540553"/>
                  </a:cubicBezTo>
                  <a:cubicBezTo>
                    <a:pt x="5643" y="690178"/>
                    <a:pt x="66611" y="833656"/>
                    <a:pt x="175383" y="936412"/>
                  </a:cubicBezTo>
                  <a:cubicBezTo>
                    <a:pt x="213333" y="972621"/>
                    <a:pt x="272022" y="975735"/>
                    <a:pt x="313591" y="943746"/>
                  </a:cubicBezTo>
                  <a:cubicBezTo>
                    <a:pt x="449675" y="842412"/>
                    <a:pt x="636136" y="842412"/>
                    <a:pt x="772220" y="943746"/>
                  </a:cubicBezTo>
                  <a:cubicBezTo>
                    <a:pt x="814152" y="975848"/>
                    <a:pt x="873269" y="972404"/>
                    <a:pt x="911190" y="935650"/>
                  </a:cubicBezTo>
                  <a:cubicBezTo>
                    <a:pt x="1126676" y="730943"/>
                    <a:pt x="1135414" y="390309"/>
                    <a:pt x="930707" y="174823"/>
                  </a:cubicBezTo>
                  <a:cubicBezTo>
                    <a:pt x="830412" y="69248"/>
                    <a:pt x="691614" y="8822"/>
                    <a:pt x="546001" y="7343"/>
                  </a:cubicBezTo>
                  <a:moveTo>
                    <a:pt x="542858" y="814016"/>
                  </a:moveTo>
                  <a:cubicBezTo>
                    <a:pt x="383885" y="814016"/>
                    <a:pt x="275015" y="694286"/>
                    <a:pt x="275015" y="546173"/>
                  </a:cubicBezTo>
                  <a:cubicBezTo>
                    <a:pt x="275015" y="398059"/>
                    <a:pt x="383885" y="275663"/>
                    <a:pt x="542858" y="275663"/>
                  </a:cubicBezTo>
                  <a:cubicBezTo>
                    <a:pt x="701830" y="275663"/>
                    <a:pt x="810701" y="397392"/>
                    <a:pt x="810701" y="545601"/>
                  </a:cubicBezTo>
                  <a:cubicBezTo>
                    <a:pt x="810701" y="693810"/>
                    <a:pt x="701925" y="813825"/>
                    <a:pt x="542858" y="813825"/>
                  </a:cubicBezTo>
                </a:path>
              </a:pathLst>
            </a:custGeom>
            <a:solidFill>
              <a:srgbClr val="81B5A0"/>
            </a:solidFill>
            <a:ln w="9525" cap="flat">
              <a:noFill/>
              <a:prstDash val="solid"/>
              <a:miter/>
            </a:ln>
          </p:spPr>
          <p:txBody>
            <a:bodyPr rtlCol="0" anchor="ctr"/>
            <a:lstStyle/>
            <a:p>
              <a:endParaRPr lang="en-US"/>
            </a:p>
          </p:txBody>
        </p:sp>
        <p:sp>
          <p:nvSpPr>
            <p:cNvPr id="71" name="Freeform: Shape 54">
              <a:extLst>
                <a:ext uri="{FF2B5EF4-FFF2-40B4-BE49-F238E27FC236}">
                  <a16:creationId xmlns:a16="http://schemas.microsoft.com/office/drawing/2014/main" id="{E88D43FC-6D3E-6D4C-9532-30CB5AC6A439}"/>
                </a:ext>
              </a:extLst>
            </p:cNvPr>
            <p:cNvSpPr/>
            <p:nvPr/>
          </p:nvSpPr>
          <p:spPr>
            <a:xfrm>
              <a:off x="9536043" y="3462776"/>
              <a:ext cx="1495425" cy="933450"/>
            </a:xfrm>
            <a:custGeom>
              <a:avLst/>
              <a:gdLst>
                <a:gd name="connsiteX0" fmla="*/ 555021 w 1495425"/>
                <a:gd name="connsiteY0" fmla="*/ 927259 h 933450"/>
                <a:gd name="connsiteX1" fmla="*/ 372046 w 1495425"/>
                <a:gd name="connsiteY1" fmla="*/ 927259 h 933450"/>
                <a:gd name="connsiteX2" fmla="*/ 7144 w 1495425"/>
                <a:gd name="connsiteY2" fmla="*/ 7144 h 933450"/>
                <a:gd name="connsiteX3" fmla="*/ 252413 w 1495425"/>
                <a:gd name="connsiteY3" fmla="*/ 7144 h 933450"/>
                <a:gd name="connsiteX4" fmla="*/ 452438 w 1495425"/>
                <a:gd name="connsiteY4" fmla="*/ 533019 h 933450"/>
                <a:gd name="connsiteX5" fmla="*/ 648652 w 1495425"/>
                <a:gd name="connsiteY5" fmla="*/ 7144 h 933450"/>
                <a:gd name="connsiteX6" fmla="*/ 853726 w 1495425"/>
                <a:gd name="connsiteY6" fmla="*/ 7144 h 933450"/>
                <a:gd name="connsiteX7" fmla="*/ 1048131 w 1495425"/>
                <a:gd name="connsiteY7" fmla="*/ 533019 h 933450"/>
                <a:gd name="connsiteX8" fmla="*/ 1249966 w 1495425"/>
                <a:gd name="connsiteY8" fmla="*/ 7144 h 933450"/>
                <a:gd name="connsiteX9" fmla="*/ 1495329 w 1495425"/>
                <a:gd name="connsiteY9" fmla="*/ 7144 h 933450"/>
                <a:gd name="connsiteX10" fmla="*/ 1130427 w 1495425"/>
                <a:gd name="connsiteY10" fmla="*/ 927259 h 933450"/>
                <a:gd name="connsiteX11" fmla="*/ 947356 w 1495425"/>
                <a:gd name="connsiteY11" fmla="*/ 927259 h 933450"/>
                <a:gd name="connsiteX12" fmla="*/ 751237 w 1495425"/>
                <a:gd name="connsiteY12" fmla="*/ 403384 h 933450"/>
                <a:gd name="connsiteX13" fmla="*/ 555021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021" y="927259"/>
                  </a:moveTo>
                  <a:lnTo>
                    <a:pt x="372046" y="927259"/>
                  </a:lnTo>
                  <a:lnTo>
                    <a:pt x="7144" y="7144"/>
                  </a:lnTo>
                  <a:lnTo>
                    <a:pt x="252413" y="7144"/>
                  </a:lnTo>
                  <a:lnTo>
                    <a:pt x="452438" y="533019"/>
                  </a:lnTo>
                  <a:lnTo>
                    <a:pt x="648652" y="7144"/>
                  </a:lnTo>
                  <a:lnTo>
                    <a:pt x="853726" y="7144"/>
                  </a:lnTo>
                  <a:lnTo>
                    <a:pt x="1048131" y="533019"/>
                  </a:lnTo>
                  <a:lnTo>
                    <a:pt x="1249966" y="7144"/>
                  </a:lnTo>
                  <a:lnTo>
                    <a:pt x="1495329" y="7144"/>
                  </a:lnTo>
                  <a:lnTo>
                    <a:pt x="1130427" y="927259"/>
                  </a:lnTo>
                  <a:lnTo>
                    <a:pt x="947356" y="927259"/>
                  </a:lnTo>
                  <a:lnTo>
                    <a:pt x="751237" y="403384"/>
                  </a:lnTo>
                  <a:lnTo>
                    <a:pt x="555021" y="927259"/>
                  </a:lnTo>
                  <a:close/>
                </a:path>
              </a:pathLst>
            </a:custGeom>
            <a:solidFill>
              <a:srgbClr val="FFFFFF"/>
            </a:solidFill>
            <a:ln w="9525" cap="flat">
              <a:noFill/>
              <a:prstDash val="solid"/>
              <a:miter/>
            </a:ln>
          </p:spPr>
          <p:txBody>
            <a:bodyPr rtlCol="0" anchor="ctr"/>
            <a:lstStyle/>
            <a:p>
              <a:endParaRPr lang="en-US"/>
            </a:p>
          </p:txBody>
        </p:sp>
        <p:sp>
          <p:nvSpPr>
            <p:cNvPr id="72" name="Freeform: Shape 55">
              <a:extLst>
                <a:ext uri="{FF2B5EF4-FFF2-40B4-BE49-F238E27FC236}">
                  <a16:creationId xmlns:a16="http://schemas.microsoft.com/office/drawing/2014/main" id="{103944EF-6A82-EE48-BCC7-A7A48A91E9F3}"/>
                </a:ext>
              </a:extLst>
            </p:cNvPr>
            <p:cNvSpPr/>
            <p:nvPr/>
          </p:nvSpPr>
          <p:spPr>
            <a:xfrm>
              <a:off x="10805153" y="4266020"/>
              <a:ext cx="95250" cy="123825"/>
            </a:xfrm>
            <a:custGeom>
              <a:avLst/>
              <a:gdLst>
                <a:gd name="connsiteX0" fmla="*/ 91441 w 95250"/>
                <a:gd name="connsiteY0" fmla="*/ 7144 h 123825"/>
                <a:gd name="connsiteX1" fmla="*/ 91441 w 95250"/>
                <a:gd name="connsiteY1" fmla="*/ 27242 h 123825"/>
                <a:gd name="connsiteX2" fmla="*/ 60580 w 95250"/>
                <a:gd name="connsiteY2" fmla="*/ 27242 h 123825"/>
                <a:gd name="connsiteX3" fmla="*/ 60580 w 95250"/>
                <a:gd name="connsiteY3" fmla="*/ 124015 h 123825"/>
                <a:gd name="connsiteX4" fmla="*/ 38006 w 95250"/>
                <a:gd name="connsiteY4" fmla="*/ 124015 h 123825"/>
                <a:gd name="connsiteX5" fmla="*/ 38006 w 95250"/>
                <a:gd name="connsiteY5" fmla="*/ 27242 h 123825"/>
                <a:gd name="connsiteX6" fmla="*/ 7144 w 95250"/>
                <a:gd name="connsiteY6" fmla="*/ 27242 h 123825"/>
                <a:gd name="connsiteX7" fmla="*/ 7144 w 95250"/>
                <a:gd name="connsiteY7" fmla="*/ 7144 h 123825"/>
                <a:gd name="connsiteX8" fmla="*/ 91441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441" y="7144"/>
                  </a:moveTo>
                  <a:lnTo>
                    <a:pt x="91441" y="27242"/>
                  </a:lnTo>
                  <a:lnTo>
                    <a:pt x="60580" y="27242"/>
                  </a:lnTo>
                  <a:lnTo>
                    <a:pt x="60580" y="124015"/>
                  </a:lnTo>
                  <a:lnTo>
                    <a:pt x="38006" y="124015"/>
                  </a:lnTo>
                  <a:lnTo>
                    <a:pt x="38006" y="27242"/>
                  </a:lnTo>
                  <a:lnTo>
                    <a:pt x="7144" y="27242"/>
                  </a:lnTo>
                  <a:lnTo>
                    <a:pt x="7144" y="7144"/>
                  </a:lnTo>
                  <a:lnTo>
                    <a:pt x="91441" y="7144"/>
                  </a:lnTo>
                  <a:close/>
                </a:path>
              </a:pathLst>
            </a:custGeom>
            <a:solidFill>
              <a:srgbClr val="FFFFFF"/>
            </a:solidFill>
            <a:ln w="9525" cap="flat">
              <a:noFill/>
              <a:prstDash val="solid"/>
              <a:miter/>
            </a:ln>
          </p:spPr>
          <p:txBody>
            <a:bodyPr rtlCol="0" anchor="ctr"/>
            <a:lstStyle/>
            <a:p>
              <a:endParaRPr lang="en-US"/>
            </a:p>
          </p:txBody>
        </p:sp>
        <p:sp>
          <p:nvSpPr>
            <p:cNvPr id="73" name="Freeform: Shape 56">
              <a:extLst>
                <a:ext uri="{FF2B5EF4-FFF2-40B4-BE49-F238E27FC236}">
                  <a16:creationId xmlns:a16="http://schemas.microsoft.com/office/drawing/2014/main" id="{7CACD0C5-9E93-6E42-AEDD-76EAD8D95C44}"/>
                </a:ext>
              </a:extLst>
            </p:cNvPr>
            <p:cNvSpPr/>
            <p:nvPr/>
          </p:nvSpPr>
          <p:spPr>
            <a:xfrm>
              <a:off x="10907357" y="4266020"/>
              <a:ext cx="123825" cy="123825"/>
            </a:xfrm>
            <a:custGeom>
              <a:avLst/>
              <a:gdLst>
                <a:gd name="connsiteX0" fmla="*/ 65532 w 123825"/>
                <a:gd name="connsiteY0" fmla="*/ 77152 h 123825"/>
                <a:gd name="connsiteX1" fmla="*/ 108109 w 123825"/>
                <a:gd name="connsiteY1" fmla="*/ 7144 h 123825"/>
                <a:gd name="connsiteX2" fmla="*/ 124015 w 123825"/>
                <a:gd name="connsiteY2" fmla="*/ 7144 h 123825"/>
                <a:gd name="connsiteX3" fmla="*/ 124015 w 123825"/>
                <a:gd name="connsiteY3" fmla="*/ 124015 h 123825"/>
                <a:gd name="connsiteX4" fmla="*/ 101440 w 123825"/>
                <a:gd name="connsiteY4" fmla="*/ 124015 h 123825"/>
                <a:gd name="connsiteX5" fmla="*/ 101440 w 123825"/>
                <a:gd name="connsiteY5" fmla="*/ 58960 h 123825"/>
                <a:gd name="connsiteX6" fmla="*/ 73342 w 123825"/>
                <a:gd name="connsiteY6" fmla="*/ 104870 h 123825"/>
                <a:gd name="connsiteX7" fmla="*/ 57721 w 123825"/>
                <a:gd name="connsiteY7" fmla="*/ 104870 h 123825"/>
                <a:gd name="connsiteX8" fmla="*/ 29623 w 123825"/>
                <a:gd name="connsiteY8" fmla="*/ 58960 h 123825"/>
                <a:gd name="connsiteX9" fmla="*/ 29623 w 123825"/>
                <a:gd name="connsiteY9" fmla="*/ 124015 h 123825"/>
                <a:gd name="connsiteX10" fmla="*/ 7144 w 123825"/>
                <a:gd name="connsiteY10" fmla="*/ 124015 h 123825"/>
                <a:gd name="connsiteX11" fmla="*/ 7144 w 123825"/>
                <a:gd name="connsiteY11" fmla="*/ 7144 h 123825"/>
                <a:gd name="connsiteX12" fmla="*/ 22954 w 123825"/>
                <a:gd name="connsiteY12" fmla="*/ 7144 h 123825"/>
                <a:gd name="connsiteX13" fmla="*/ 65532 w 123825"/>
                <a:gd name="connsiteY13" fmla="*/ 7715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532" y="77152"/>
                  </a:moveTo>
                  <a:lnTo>
                    <a:pt x="108109" y="7144"/>
                  </a:lnTo>
                  <a:lnTo>
                    <a:pt x="124015" y="7144"/>
                  </a:lnTo>
                  <a:lnTo>
                    <a:pt x="124015" y="124015"/>
                  </a:lnTo>
                  <a:lnTo>
                    <a:pt x="101440" y="124015"/>
                  </a:lnTo>
                  <a:lnTo>
                    <a:pt x="101440" y="58960"/>
                  </a:lnTo>
                  <a:lnTo>
                    <a:pt x="73342" y="104870"/>
                  </a:lnTo>
                  <a:lnTo>
                    <a:pt x="57721" y="104870"/>
                  </a:lnTo>
                  <a:lnTo>
                    <a:pt x="29623" y="58960"/>
                  </a:lnTo>
                  <a:lnTo>
                    <a:pt x="29623" y="124015"/>
                  </a:lnTo>
                  <a:lnTo>
                    <a:pt x="7144" y="124015"/>
                  </a:lnTo>
                  <a:lnTo>
                    <a:pt x="7144" y="7144"/>
                  </a:lnTo>
                  <a:lnTo>
                    <a:pt x="22954" y="7144"/>
                  </a:lnTo>
                  <a:lnTo>
                    <a:pt x="65532" y="77152"/>
                  </a:lnTo>
                  <a:close/>
                </a:path>
              </a:pathLst>
            </a:custGeom>
            <a:solidFill>
              <a:srgbClr val="FFFFFF"/>
            </a:solidFill>
            <a:ln w="9525"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13922CE3-26CB-504D-8028-659192190B4C}"/>
              </a:ext>
            </a:extLst>
          </p:cNvPr>
          <p:cNvSpPr/>
          <p:nvPr userDrawn="1"/>
        </p:nvSpPr>
        <p:spPr>
          <a:xfrm>
            <a:off x="11479779" y="1299205"/>
            <a:ext cx="706294" cy="2370594"/>
          </a:xfrm>
          <a:custGeom>
            <a:avLst/>
            <a:gdLst>
              <a:gd name="connsiteX0" fmla="*/ 706294 w 706294"/>
              <a:gd name="connsiteY0" fmla="*/ 0 h 2370594"/>
              <a:gd name="connsiteX1" fmla="*/ 706294 w 706294"/>
              <a:gd name="connsiteY1" fmla="*/ 2370594 h 2370594"/>
              <a:gd name="connsiteX2" fmla="*/ 599355 w 706294"/>
              <a:gd name="connsiteY2" fmla="*/ 2312550 h 2370594"/>
              <a:gd name="connsiteX3" fmla="*/ 0 w 706294"/>
              <a:gd name="connsiteY3" fmla="*/ 1185297 h 2370594"/>
              <a:gd name="connsiteX4" fmla="*/ 599355 w 706294"/>
              <a:gd name="connsiteY4" fmla="*/ 58045 h 237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94" h="2370594">
                <a:moveTo>
                  <a:pt x="706294" y="0"/>
                </a:moveTo>
                <a:lnTo>
                  <a:pt x="706294" y="2370594"/>
                </a:lnTo>
                <a:lnTo>
                  <a:pt x="599355" y="2312550"/>
                </a:lnTo>
                <a:cubicBezTo>
                  <a:pt x="237747" y="2068252"/>
                  <a:pt x="0" y="1654539"/>
                  <a:pt x="0" y="1185297"/>
                </a:cubicBezTo>
                <a:cubicBezTo>
                  <a:pt x="0" y="716055"/>
                  <a:pt x="237747" y="302342"/>
                  <a:pt x="599355" y="58045"/>
                </a:cubicBezTo>
                <a:close/>
              </a:path>
            </a:pathLst>
          </a:cu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23652822-4CDC-9443-9E12-DA95C9695F9F}"/>
              </a:ext>
            </a:extLst>
          </p:cNvPr>
          <p:cNvSpPr/>
          <p:nvPr userDrawn="1"/>
        </p:nvSpPr>
        <p:spPr>
          <a:xfrm>
            <a:off x="11475069" y="5363342"/>
            <a:ext cx="711004" cy="1494659"/>
          </a:xfrm>
          <a:custGeom>
            <a:avLst/>
            <a:gdLst>
              <a:gd name="connsiteX0" fmla="*/ 711004 w 711004"/>
              <a:gd name="connsiteY0" fmla="*/ 0 h 1494659"/>
              <a:gd name="connsiteX1" fmla="*/ 711004 w 711004"/>
              <a:gd name="connsiteY1" fmla="*/ 1494659 h 1494659"/>
              <a:gd name="connsiteX2" fmla="*/ 36061 w 711004"/>
              <a:gd name="connsiteY2" fmla="*/ 1494659 h 1494659"/>
              <a:gd name="connsiteX3" fmla="*/ 27619 w 711004"/>
              <a:gd name="connsiteY3" fmla="*/ 1461824 h 1494659"/>
              <a:gd name="connsiteX4" fmla="*/ 0 w 711004"/>
              <a:gd name="connsiteY4" fmla="*/ 1187853 h 1494659"/>
              <a:gd name="connsiteX5" fmla="*/ 599355 w 711004"/>
              <a:gd name="connsiteY5" fmla="*/ 60601 h 149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004" h="1494659">
                <a:moveTo>
                  <a:pt x="711004" y="0"/>
                </a:moveTo>
                <a:lnTo>
                  <a:pt x="711004" y="1494659"/>
                </a:lnTo>
                <a:lnTo>
                  <a:pt x="36061" y="1494659"/>
                </a:lnTo>
                <a:lnTo>
                  <a:pt x="27619" y="1461824"/>
                </a:lnTo>
                <a:cubicBezTo>
                  <a:pt x="9510" y="1373329"/>
                  <a:pt x="0" y="1281702"/>
                  <a:pt x="0" y="1187853"/>
                </a:cubicBezTo>
                <a:cubicBezTo>
                  <a:pt x="0" y="718611"/>
                  <a:pt x="237747" y="304898"/>
                  <a:pt x="599355" y="60601"/>
                </a:cubicBezTo>
                <a:close/>
              </a:path>
            </a:pathLst>
          </a:cu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2E96178-3297-C145-9E6E-517CA9096ED8}"/>
              </a:ext>
            </a:extLst>
          </p:cNvPr>
          <p:cNvSpPr/>
          <p:nvPr userDrawn="1"/>
        </p:nvSpPr>
        <p:spPr>
          <a:xfrm>
            <a:off x="10806691" y="1"/>
            <a:ext cx="419100" cy="492124"/>
          </a:xfrm>
          <a:prstGeom prst="rect">
            <a:avLst/>
          </a:prstGeom>
          <a:solidFill>
            <a:srgbClr val="455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89FC6F-AC4F-B54B-AF74-963DED71F95C}"/>
              </a:ext>
            </a:extLst>
          </p:cNvPr>
          <p:cNvSpPr/>
          <p:nvPr userDrawn="1"/>
        </p:nvSpPr>
        <p:spPr>
          <a:xfrm>
            <a:off x="10806691" y="492125"/>
            <a:ext cx="419100" cy="2247899"/>
          </a:xfrm>
          <a:prstGeom prst="rect">
            <a:avLst/>
          </a:pr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FE7D76B-524C-5C41-BF46-03C97A72372E}"/>
              </a:ext>
            </a:extLst>
          </p:cNvPr>
          <p:cNvSpPr/>
          <p:nvPr userDrawn="1"/>
        </p:nvSpPr>
        <p:spPr>
          <a:xfrm>
            <a:off x="10806691" y="2740024"/>
            <a:ext cx="419100" cy="1892807"/>
          </a:xfrm>
          <a:prstGeom prst="rect">
            <a:avLst/>
          </a:prstGeom>
          <a:solidFill>
            <a:srgbClr val="455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A8D25CC-86E3-DC4D-913C-CB3EDF7898E9}"/>
              </a:ext>
            </a:extLst>
          </p:cNvPr>
          <p:cNvSpPr/>
          <p:nvPr userDrawn="1"/>
        </p:nvSpPr>
        <p:spPr>
          <a:xfrm>
            <a:off x="10806691" y="4632344"/>
            <a:ext cx="419100" cy="2225656"/>
          </a:xfrm>
          <a:prstGeom prst="rect">
            <a:avLst/>
          </a:prstGeom>
          <a:solidFill>
            <a:srgbClr val="3B5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612946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1902265"/>
            <a:ext cx="11172985" cy="4459159"/>
          </a:xfrm>
        </p:spPr>
        <p:txBody>
          <a:bodyPr vert="horz" lIns="91440" tIns="45720" rIns="91440" bIns="45720" rtlCol="0">
            <a:noAutofit/>
          </a:bodyPr>
          <a:lstStyle>
            <a:lvl1pPr>
              <a:defRPr lang="en-US" smtClean="0"/>
            </a:lvl1pPr>
            <a:lvl2pPr>
              <a:defRPr lang="en-US" sz="1600" smtClean="0"/>
            </a:lvl2pPr>
            <a:lvl3pPr>
              <a:defRPr lang="en-US" smtClean="0"/>
            </a:lvl3pPr>
            <a:lvl4pPr>
              <a:defRPr lang="en-US" smtClean="0"/>
            </a:lvl4pPr>
            <a:lvl5pPr>
              <a:defRPr lang="en-US" dirty="0"/>
            </a:lvl5pPr>
          </a:lstStyle>
          <a:p>
            <a:pPr lvl="0"/>
            <a:r>
              <a:rPr lang="en-US" dirty="0"/>
              <a:t>Click to edit Master text styles</a:t>
            </a:r>
          </a:p>
          <a:p>
            <a:pPr lvl="1"/>
            <a:r>
              <a:rPr lang="en-US" dirty="0"/>
              <a:t>Second level</a:t>
            </a:r>
          </a:p>
        </p:txBody>
      </p:sp>
      <p:sp>
        <p:nvSpPr>
          <p:cNvPr id="7" name="Text Placeholder 8"/>
          <p:cNvSpPr>
            <a:spLocks noGrp="1"/>
          </p:cNvSpPr>
          <p:nvPr>
            <p:ph type="body" sz="quarter" idx="13" hasCustomPrompt="1"/>
          </p:nvPr>
        </p:nvSpPr>
        <p:spPr>
          <a:xfrm>
            <a:off x="441231" y="960179"/>
            <a:ext cx="11207241" cy="446087"/>
          </a:xfrm>
        </p:spPr>
        <p:txBody>
          <a:bodyPr>
            <a:noAutofit/>
          </a:bodyPr>
          <a:lstStyle>
            <a:lvl1pPr marL="0" indent="0">
              <a:buNone/>
              <a:defRPr sz="1900" b="0">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144445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Subtitle/Header">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6" name="Content Placeholder 5"/>
          <p:cNvSpPr>
            <a:spLocks noGrp="1"/>
          </p:cNvSpPr>
          <p:nvPr>
            <p:ph sz="quarter" idx="10" hasCustomPrompt="1"/>
          </p:nvPr>
        </p:nvSpPr>
        <p:spPr>
          <a:xfrm>
            <a:off x="475488" y="1901952"/>
            <a:ext cx="11172984" cy="4396987"/>
          </a:xfrm>
        </p:spPr>
        <p:txBody>
          <a:bodyPr/>
          <a:lstStyle>
            <a:lvl1pPr marL="0" indent="0">
              <a:buNone/>
              <a:defRPr b="1">
                <a:latin typeface="+mj-lt"/>
              </a:defRPr>
            </a:lvl1pPr>
            <a:lvl2pPr marL="228600" indent="-228600">
              <a:buFont typeface="Arial" panose="020B0604020202020204" pitchFamily="34" charset="0"/>
              <a:buChar char="•"/>
              <a:defRPr sz="2000">
                <a:latin typeface="+mn-lt"/>
              </a:defRPr>
            </a:lvl2pPr>
            <a:lvl3pPr marL="400050" indent="-171450">
              <a:buClr>
                <a:schemeClr val="tx1"/>
              </a:buClr>
              <a:buFont typeface="Avenir Book" panose="02000503020000020003" pitchFamily="2" charset="0"/>
              <a:buChar char="–"/>
              <a:defRPr sz="1600">
                <a:latin typeface="+mn-lt"/>
              </a:defRPr>
            </a:lvl3pPr>
            <a:lvl4pPr>
              <a:defRPr>
                <a:latin typeface="+mn-lt"/>
              </a:defRPr>
            </a:lvl4pPr>
            <a:lvl5pPr marL="1145716" indent="0">
              <a:buNone/>
              <a:defRPr/>
            </a:lvl5pPr>
          </a:lstStyle>
          <a:p>
            <a:pPr lvl="0"/>
            <a:r>
              <a:rPr lang="en-US" dirty="0"/>
              <a:t>Click to edit Master text styles</a:t>
            </a:r>
          </a:p>
          <a:p>
            <a:pPr lvl="1"/>
            <a:r>
              <a:rPr lang="en-US" dirty="0"/>
              <a:t>First level</a:t>
            </a:r>
          </a:p>
          <a:p>
            <a:pPr lvl="2"/>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8911" y="960120"/>
            <a:ext cx="11209561"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Tree>
    <p:extLst>
      <p:ext uri="{BB962C8B-B14F-4D97-AF65-F5344CB8AC3E}">
        <p14:creationId xmlns:p14="http://schemas.microsoft.com/office/powerpoint/2010/main" val="4054672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fe Harbor">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Safe Harbor Notice for Forward-Looking Statements</a:t>
            </a:r>
          </a:p>
        </p:txBody>
      </p:sp>
      <p:sp>
        <p:nvSpPr>
          <p:cNvPr id="5" name="TextBox 4"/>
          <p:cNvSpPr txBox="1"/>
          <p:nvPr userDrawn="1"/>
        </p:nvSpPr>
        <p:spPr bwMode="gray">
          <a:xfrm>
            <a:off x="463106" y="1252087"/>
            <a:ext cx="11226454" cy="5311454"/>
          </a:xfrm>
          <a:prstGeom prst="rect">
            <a:avLst/>
          </a:prstGeom>
          <a:noFill/>
        </p:spPr>
        <p:txBody>
          <a:bodyPr wrap="square" rtlCol="0">
            <a:spAutoFit/>
          </a:bodyPr>
          <a:lstStyle/>
          <a:p>
            <a:pPr marL="0" indent="0">
              <a:lnSpc>
                <a:spcPct val="95000"/>
              </a:lnSpc>
              <a:buNone/>
            </a:pPr>
            <a:r>
              <a:rPr lang="en-US" sz="1050">
                <a:solidFill>
                  <a:schemeClr val="tx1"/>
                </a:solidFill>
              </a:rPr>
              <a:t>This presentation contains “forward‐looking” statements that are based on our management’s beliefs and assumptions and on information currently available to management. We intend for such forward‐looking statements to be covered by the safe harbor provisions for forward‐looking statements contained in the U.S. Private Securities Litigation Reform Act of 1995. Forward‐looking statements include information concerning our possible or assumed strategy, future operations, financing plans, operating model, financial position, future revenues, projected costs, competitive position, industry environment, potential growth opportunities, potential market opportunities, plans and objectives of management and the effects of competition.</a:t>
            </a:r>
          </a:p>
          <a:p>
            <a:pPr marL="0" indent="0">
              <a:lnSpc>
                <a:spcPct val="95000"/>
              </a:lnSpc>
              <a:buNone/>
            </a:pPr>
            <a:endParaRPr lang="en-US" sz="1050">
              <a:solidFill>
                <a:schemeClr val="tx1"/>
              </a:solidFill>
            </a:endParaRPr>
          </a:p>
          <a:p>
            <a:pPr marL="0" indent="0">
              <a:lnSpc>
                <a:spcPct val="95000"/>
              </a:lnSpc>
              <a:buNone/>
            </a:pPr>
            <a:r>
              <a:rPr lang="en-US" sz="1050">
                <a:solidFill>
                  <a:schemeClr val="tx1"/>
                </a:solidFill>
              </a:rPr>
              <a:t>Forward‐looking statements include all statements that are not historical facts and can be identified by terms such as “anticipates,” “believes,” “could,” “seeks,” “estimates,” “expects,” “intends,” “may,” “plans,” “potential,” “predicts,” “prospects”, “projects,” “should,” “will,” “would” or similar expressions and the negatives of those terms, although not all forward‐looking statements contain these identifying words. Forward‐looking statements involve known and unknown risks, uncertainties and other factors that may cause our actual results, performance or achievements to be materially different from any future results, performance or achievements expressed or implied by the forward‐looking statements. We cannot guarantee that we actually will achieve the plans, intentions, or expectations disclosed in our forward‐looking statements and you should not place undue reliance on our forward‐looking statements. </a:t>
            </a:r>
          </a:p>
          <a:p>
            <a:pPr marL="0" indent="0">
              <a:lnSpc>
                <a:spcPct val="95000"/>
              </a:lnSpc>
              <a:buNone/>
            </a:pPr>
            <a:endParaRPr lang="en-US" sz="1050">
              <a:solidFill>
                <a:schemeClr val="tx1"/>
              </a:solidFill>
            </a:endParaRPr>
          </a:p>
          <a:p>
            <a:pPr marL="0" indent="0">
              <a:lnSpc>
                <a:spcPct val="95000"/>
              </a:lnSpc>
              <a:buNone/>
            </a:pPr>
            <a:r>
              <a:rPr lang="en-US" sz="1050">
                <a:solidFill>
                  <a:schemeClr val="tx1"/>
                </a:solidFill>
              </a:rPr>
              <a:t>Forward-looking statements represent our management’s beliefs and assumptions only as of the date of this presentation. We undertake no obligation, and do not intend to update these forward‐looking statements, to review or confirm analysts’ expectations, or to provide interim reports or updates on the progress of the current financial quarter. Further information on these and other factors that could affect our financial results are included in our filings we make with the Securities and Exchange Commission, including those discussed in our most recent Annual Report on form 10-K.</a:t>
            </a:r>
          </a:p>
          <a:p>
            <a:pPr marL="0" indent="0">
              <a:lnSpc>
                <a:spcPct val="95000"/>
              </a:lnSpc>
              <a:buNone/>
            </a:pPr>
            <a:endParaRPr lang="en-US" sz="1050">
              <a:solidFill>
                <a:schemeClr val="tx1"/>
              </a:solidFill>
            </a:endParaRPr>
          </a:p>
          <a:p>
            <a:pPr marL="0" indent="0">
              <a:lnSpc>
                <a:spcPct val="95000"/>
              </a:lnSpc>
              <a:buNone/>
            </a:pPr>
            <a:r>
              <a:rPr lang="en-US" sz="1050">
                <a:solidFill>
                  <a:schemeClr val="tx1"/>
                </a:solidFill>
              </a:rPr>
              <a:t>This presentation includes certain non‐GAAP financial measures as defined by SEC rules. We have provided a reconciliation of those measures to the most directly comparable GAAP measures in the Appendix. Terms such as “Annual Contract Value” and “G2K Customer” shall have the meanings set forth in our filings with the SEC. </a:t>
            </a:r>
            <a:br>
              <a:rPr lang="en-US" sz="1050">
                <a:solidFill>
                  <a:schemeClr val="tx1"/>
                </a:solidFill>
              </a:rPr>
            </a:br>
            <a:r>
              <a:rPr lang="en-US" sz="1050">
                <a:solidFill>
                  <a:schemeClr val="tx1"/>
                </a:solidFill>
              </a:rPr>
              <a:t>This presentation includes estimates of the size of the target addressable market for our products and services.  We obtain industry and market data from our own internal estimates, from industry and general publications, and from research, surveys and studies conducted by third parties.  The data on which we rely, and our assumptions, involve approximations, judgments about how to define and group product segments and markets, estimates, and risks and uncertainties, including those discussed in our most recent annual report on Form 10-K and other risks which we do not foresee that may materially, and negatively impact or fundamentally change the markets in which we compete.  Therefore, our estimates of the size of the target addressable markets for our products and services could be overstated.  Further, in a number of product segments and markets our product offerings have only recently been introduced, and we do not have an operating history establishing that our products will successfully compete in these product and market segments or successfully address the breadth and size of the market opportunity stated of implied by the industry and market data in this presentation. The information in this presentation on new products, features, or functionalities is intended to outline ServiceNow’s general product direction and should not be included in making a purchasing decision. The information on new products, features, functionalities is for informational purposes only and may not be incorporated into any contract. The information on new products is not a commitment, promise, or legal obligation to deliver any material, code or functionality. The development, release, and timing of any features or functionality described for our products remains at ServiceNow’s sole discretion.</a:t>
            </a:r>
          </a:p>
          <a:p>
            <a:pPr>
              <a:lnSpc>
                <a:spcPct val="95000"/>
              </a:lnSpc>
            </a:pPr>
            <a:endParaRPr lang="en-US" sz="1050">
              <a:solidFill>
                <a:schemeClr val="tx1"/>
              </a:solidFill>
            </a:endParaRPr>
          </a:p>
          <a:p>
            <a:pPr>
              <a:lnSpc>
                <a:spcPct val="95000"/>
              </a:lnSpc>
            </a:pPr>
            <a:endParaRPr lang="en-US" sz="1050">
              <a:solidFill>
                <a:schemeClr val="tx1"/>
              </a:solidFill>
            </a:endParaRPr>
          </a:p>
        </p:txBody>
      </p:sp>
    </p:spTree>
    <p:extLst>
      <p:ext uri="{BB962C8B-B14F-4D97-AF65-F5344CB8AC3E}">
        <p14:creationId xmlns:p14="http://schemas.microsoft.com/office/powerpoint/2010/main" val="14787776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6" name="Content Placeholder 5"/>
          <p:cNvSpPr>
            <a:spLocks noGrp="1"/>
          </p:cNvSpPr>
          <p:nvPr>
            <p:ph sz="quarter" idx="10"/>
          </p:nvPr>
        </p:nvSpPr>
        <p:spPr>
          <a:xfrm>
            <a:off x="475488" y="1901952"/>
            <a:ext cx="5422392" cy="4389120"/>
          </a:xfrm>
        </p:spPr>
        <p:txBody>
          <a:bodyPr/>
          <a:lstStyle>
            <a:lvl2pPr>
              <a:defRPr sz="1600"/>
            </a:lvl2pPr>
          </a:lstStyle>
          <a:p>
            <a:pPr lvl="0"/>
            <a:r>
              <a:rPr lang="en-US" dirty="0"/>
              <a:t>Click to edit Master text styles</a:t>
            </a:r>
          </a:p>
          <a:p>
            <a:pPr lvl="1"/>
            <a:r>
              <a:rPr lang="en-US" dirty="0"/>
              <a:t>Second level</a:t>
            </a:r>
          </a:p>
        </p:txBody>
      </p:sp>
      <p:sp>
        <p:nvSpPr>
          <p:cNvPr id="7" name="Content Placeholder 5"/>
          <p:cNvSpPr>
            <a:spLocks noGrp="1"/>
          </p:cNvSpPr>
          <p:nvPr>
            <p:ph sz="quarter" idx="11"/>
          </p:nvPr>
        </p:nvSpPr>
        <p:spPr>
          <a:xfrm>
            <a:off x="6227299" y="1901952"/>
            <a:ext cx="5421174" cy="4396986"/>
          </a:xfrm>
        </p:spPr>
        <p:txBody>
          <a:bodyPr/>
          <a:lstStyle>
            <a:lvl2pPr>
              <a:defRPr sz="1600"/>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8912" y="960120"/>
            <a:ext cx="11183112"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Tree>
    <p:extLst>
      <p:ext uri="{BB962C8B-B14F-4D97-AF65-F5344CB8AC3E}">
        <p14:creationId xmlns:p14="http://schemas.microsoft.com/office/powerpoint/2010/main" val="15282866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 heading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6" name="Content Placeholder 5"/>
          <p:cNvSpPr>
            <a:spLocks noGrp="1"/>
          </p:cNvSpPr>
          <p:nvPr>
            <p:ph sz="quarter" idx="10" hasCustomPrompt="1"/>
          </p:nvPr>
        </p:nvSpPr>
        <p:spPr>
          <a:xfrm>
            <a:off x="475487" y="1901952"/>
            <a:ext cx="5422392" cy="4396987"/>
          </a:xfrm>
        </p:spPr>
        <p:txBody>
          <a:bodyPr/>
          <a:lstStyle>
            <a:lvl1pPr marL="0" indent="0">
              <a:buNone/>
              <a:defRPr b="1">
                <a:latin typeface="+mj-lt"/>
              </a:defRPr>
            </a:lvl1pPr>
            <a:lvl2pPr marL="228600" indent="-228600">
              <a:buFont typeface="Arial" panose="020B0604020202020204" pitchFamily="34" charset="0"/>
              <a:buChar char="•"/>
              <a:defRPr sz="2000">
                <a:latin typeface="+mn-lt"/>
              </a:defRPr>
            </a:lvl2pPr>
            <a:lvl3pPr marL="400050" indent="-171450">
              <a:buClr>
                <a:schemeClr val="tx1"/>
              </a:buClr>
              <a:buFont typeface="Avenir Book" panose="02000503020000020003" pitchFamily="2" charset="0"/>
              <a:buChar char="–"/>
              <a:defRPr sz="1600">
                <a:latin typeface="+mn-lt"/>
              </a:defRPr>
            </a:lvl3pPr>
            <a:lvl4pPr>
              <a:defRPr>
                <a:latin typeface="+mn-lt"/>
              </a:defRPr>
            </a:lvl4pPr>
            <a:lvl5pPr marL="1145716" indent="0">
              <a:buNone/>
              <a:defRPr/>
            </a:lvl5pPr>
          </a:lstStyle>
          <a:p>
            <a:pPr lvl="0"/>
            <a:r>
              <a:rPr lang="en-US" dirty="0"/>
              <a:t>Click to edit Master text styles</a:t>
            </a:r>
          </a:p>
          <a:p>
            <a:pPr lvl="1"/>
            <a:r>
              <a:rPr lang="en-US" dirty="0"/>
              <a:t>First level</a:t>
            </a:r>
          </a:p>
          <a:p>
            <a:pPr lvl="2"/>
            <a:r>
              <a:rPr lang="en-US" dirty="0"/>
              <a:t>Second level</a:t>
            </a:r>
          </a:p>
        </p:txBody>
      </p:sp>
      <p:sp>
        <p:nvSpPr>
          <p:cNvPr id="7" name="Content Placeholder 5"/>
          <p:cNvSpPr>
            <a:spLocks noGrp="1"/>
          </p:cNvSpPr>
          <p:nvPr>
            <p:ph sz="quarter" idx="11" hasCustomPrompt="1"/>
          </p:nvPr>
        </p:nvSpPr>
        <p:spPr>
          <a:xfrm>
            <a:off x="6227299" y="1901952"/>
            <a:ext cx="5421174" cy="4396986"/>
          </a:xfrm>
        </p:spPr>
        <p:txBody>
          <a:bodyPr/>
          <a:lstStyle>
            <a:lvl1pPr marL="0" indent="0">
              <a:buNone/>
              <a:defRPr b="1">
                <a:latin typeface="+mj-lt"/>
              </a:defRPr>
            </a:lvl1pPr>
            <a:lvl2pPr marL="228600" indent="-228600">
              <a:buFont typeface="Arial" panose="020B0604020202020204" pitchFamily="34" charset="0"/>
              <a:buChar char="•"/>
              <a:defRPr sz="2000"/>
            </a:lvl2pPr>
            <a:lvl3pPr marL="400050" indent="-171450">
              <a:buClr>
                <a:schemeClr val="tx1"/>
              </a:buClr>
              <a:buFont typeface="Avenir Book" panose="02000503020000020003" pitchFamily="2" charset="0"/>
              <a:buChar char="–"/>
              <a:defRPr sz="1600"/>
            </a:lvl3pPr>
          </a:lstStyle>
          <a:p>
            <a:pPr lvl="0"/>
            <a:r>
              <a:rPr lang="en-US" dirty="0"/>
              <a:t>Click to edit Master text styles</a:t>
            </a:r>
          </a:p>
          <a:p>
            <a:pPr lvl="1"/>
            <a:r>
              <a:rPr lang="en-US" dirty="0"/>
              <a:t>First level</a:t>
            </a:r>
          </a:p>
          <a:p>
            <a:pPr lvl="2"/>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8912" y="960120"/>
            <a:ext cx="11183112"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Tree>
    <p:extLst>
      <p:ext uri="{BB962C8B-B14F-4D97-AF65-F5344CB8AC3E}">
        <p14:creationId xmlns:p14="http://schemas.microsoft.com/office/powerpoint/2010/main" val="26965572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7" name="Content Placeholder 5"/>
          <p:cNvSpPr>
            <a:spLocks noGrp="1"/>
          </p:cNvSpPr>
          <p:nvPr>
            <p:ph sz="quarter" idx="11"/>
          </p:nvPr>
        </p:nvSpPr>
        <p:spPr>
          <a:xfrm>
            <a:off x="6227299" y="1901952"/>
            <a:ext cx="5421174" cy="4396986"/>
          </a:xfrm>
        </p:spPr>
        <p:txBody>
          <a:bodyPr/>
          <a:lstStyle>
            <a:lvl2pPr>
              <a:defRPr sz="1600"/>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8912" y="960120"/>
            <a:ext cx="11183112"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Tree>
    <p:extLst>
      <p:ext uri="{BB962C8B-B14F-4D97-AF65-F5344CB8AC3E}">
        <p14:creationId xmlns:p14="http://schemas.microsoft.com/office/powerpoint/2010/main" val="34409004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6" name="Content Placeholder 5"/>
          <p:cNvSpPr>
            <a:spLocks noGrp="1"/>
          </p:cNvSpPr>
          <p:nvPr>
            <p:ph sz="quarter" idx="10"/>
          </p:nvPr>
        </p:nvSpPr>
        <p:spPr>
          <a:xfrm>
            <a:off x="439612" y="1901952"/>
            <a:ext cx="3291840" cy="4396987"/>
          </a:xfrm>
        </p:spPr>
        <p:txBody>
          <a:bodyPr/>
          <a:lstStyle>
            <a:lvl2pPr>
              <a:defRPr sz="1600"/>
            </a:lvl2pPr>
          </a:lstStyle>
          <a:p>
            <a:pPr lvl="0"/>
            <a:r>
              <a:rPr lang="en-US" dirty="0"/>
              <a:t>Click to edit Master text styles</a:t>
            </a:r>
          </a:p>
          <a:p>
            <a:pPr lvl="1"/>
            <a:r>
              <a:rPr lang="en-US" dirty="0"/>
              <a:t>Second level</a:t>
            </a:r>
          </a:p>
        </p:txBody>
      </p:sp>
      <p:sp>
        <p:nvSpPr>
          <p:cNvPr id="7" name="Content Placeholder 5"/>
          <p:cNvSpPr>
            <a:spLocks noGrp="1"/>
          </p:cNvSpPr>
          <p:nvPr>
            <p:ph sz="quarter" idx="11"/>
          </p:nvPr>
        </p:nvSpPr>
        <p:spPr>
          <a:xfrm>
            <a:off x="4398932" y="1901952"/>
            <a:ext cx="3291840" cy="4396986"/>
          </a:xfrm>
        </p:spPr>
        <p:txBody>
          <a:bodyPr/>
          <a:lstStyle>
            <a:lvl2pPr>
              <a:defRPr sz="1600"/>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8912" y="960120"/>
            <a:ext cx="11183112"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
        <p:nvSpPr>
          <p:cNvPr id="9" name="Content Placeholder 8">
            <a:extLst>
              <a:ext uri="{FF2B5EF4-FFF2-40B4-BE49-F238E27FC236}">
                <a16:creationId xmlns:a16="http://schemas.microsoft.com/office/drawing/2014/main" id="{4BC0AA83-3E7C-45A7-A78B-876FEFF1FDA8}"/>
              </a:ext>
            </a:extLst>
          </p:cNvPr>
          <p:cNvSpPr>
            <a:spLocks noGrp="1"/>
          </p:cNvSpPr>
          <p:nvPr>
            <p:ph sz="quarter" idx="13" hasCustomPrompt="1"/>
          </p:nvPr>
        </p:nvSpPr>
        <p:spPr>
          <a:xfrm>
            <a:off x="8356633" y="1901951"/>
            <a:ext cx="3291840" cy="4396987"/>
          </a:xfrm>
        </p:spPr>
        <p:txBody>
          <a:bodyPr/>
          <a:lstStyle>
            <a:lvl1pPr>
              <a:defRPr/>
            </a:lvl1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498320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with Header">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2B9B6F4E-73B9-3645-850E-B8AF5E70C964}"/>
              </a:ext>
            </a:extLst>
          </p:cNvPr>
          <p:cNvSpPr>
            <a:spLocks noGrp="1"/>
          </p:cNvSpPr>
          <p:nvPr>
            <p:ph sz="quarter" idx="10" hasCustomPrompt="1"/>
          </p:nvPr>
        </p:nvSpPr>
        <p:spPr>
          <a:xfrm>
            <a:off x="475486" y="1901952"/>
            <a:ext cx="3498805" cy="4396987"/>
          </a:xfrm>
        </p:spPr>
        <p:txBody>
          <a:bodyPr/>
          <a:lstStyle>
            <a:lvl1pPr marL="0" indent="0">
              <a:buNone/>
              <a:defRPr b="1">
                <a:latin typeface="+mj-lt"/>
              </a:defRPr>
            </a:lvl1pPr>
            <a:lvl2pPr marL="228600" indent="-228600">
              <a:buFont typeface="Arial" panose="020B0604020202020204" pitchFamily="34" charset="0"/>
              <a:buChar char="•"/>
              <a:defRPr sz="2000">
                <a:latin typeface="+mn-lt"/>
              </a:defRPr>
            </a:lvl2pPr>
            <a:lvl3pPr marL="400050" indent="-171450">
              <a:buClr>
                <a:schemeClr val="tx1"/>
              </a:buClr>
              <a:buFont typeface="Avenir Book" panose="02000503020000020003" pitchFamily="2" charset="0"/>
              <a:buChar char="–"/>
              <a:defRPr sz="1600">
                <a:latin typeface="+mn-lt"/>
              </a:defRPr>
            </a:lvl3pPr>
            <a:lvl4pPr>
              <a:defRPr>
                <a:latin typeface="+mn-lt"/>
              </a:defRPr>
            </a:lvl4pPr>
            <a:lvl5pPr marL="1145716" indent="0">
              <a:buNone/>
              <a:defRPr/>
            </a:lvl5pPr>
          </a:lstStyle>
          <a:p>
            <a:pPr lvl="0"/>
            <a:r>
              <a:rPr lang="en-US" dirty="0"/>
              <a:t>Click to edit Master text styles</a:t>
            </a:r>
          </a:p>
          <a:p>
            <a:pPr lvl="1"/>
            <a:r>
              <a:rPr lang="en-US" dirty="0"/>
              <a:t>First level</a:t>
            </a:r>
          </a:p>
          <a:p>
            <a:pPr lvl="2"/>
            <a:r>
              <a:rPr lang="en-US" dirty="0"/>
              <a:t>Second level</a:t>
            </a:r>
          </a:p>
        </p:txBody>
      </p:sp>
      <p:sp>
        <p:nvSpPr>
          <p:cNvPr id="13" name="Content Placeholder 5">
            <a:extLst>
              <a:ext uri="{FF2B5EF4-FFF2-40B4-BE49-F238E27FC236}">
                <a16:creationId xmlns:a16="http://schemas.microsoft.com/office/drawing/2014/main" id="{F9258026-21D9-9948-BD91-74F7C537A5B0}"/>
              </a:ext>
            </a:extLst>
          </p:cNvPr>
          <p:cNvSpPr>
            <a:spLocks noGrp="1"/>
          </p:cNvSpPr>
          <p:nvPr>
            <p:ph sz="quarter" idx="11" hasCustomPrompt="1"/>
          </p:nvPr>
        </p:nvSpPr>
        <p:spPr>
          <a:xfrm>
            <a:off x="8086643" y="1901952"/>
            <a:ext cx="3561829" cy="4396986"/>
          </a:xfrm>
        </p:spPr>
        <p:txBody>
          <a:bodyPr/>
          <a:lstStyle>
            <a:lvl1pPr marL="0" indent="0">
              <a:buNone/>
              <a:defRPr b="1">
                <a:latin typeface="+mj-lt"/>
              </a:defRPr>
            </a:lvl1pPr>
            <a:lvl2pPr marL="228600" indent="-228600">
              <a:buFont typeface="Arial" panose="020B0604020202020204" pitchFamily="34" charset="0"/>
              <a:buChar char="•"/>
              <a:defRPr sz="2000"/>
            </a:lvl2pPr>
            <a:lvl3pPr marL="400050" indent="-171450">
              <a:buClr>
                <a:schemeClr val="tx1"/>
              </a:buClr>
              <a:buFont typeface="Avenir Book" panose="02000503020000020003" pitchFamily="2" charset="0"/>
              <a:buChar char="–"/>
              <a:defRPr sz="1600"/>
            </a:lvl3pPr>
          </a:lstStyle>
          <a:p>
            <a:pPr lvl="0"/>
            <a:r>
              <a:rPr lang="en-US" dirty="0"/>
              <a:t>Click to edit Master text styles</a:t>
            </a:r>
          </a:p>
          <a:p>
            <a:pPr lvl="1"/>
            <a:r>
              <a:rPr lang="en-US" dirty="0"/>
              <a:t>First level</a:t>
            </a:r>
          </a:p>
          <a:p>
            <a:pPr lvl="2"/>
            <a:r>
              <a:rPr lang="en-US" dirty="0"/>
              <a:t>Second level</a:t>
            </a:r>
          </a:p>
        </p:txBody>
      </p:sp>
      <p:sp>
        <p:nvSpPr>
          <p:cNvPr id="19" name="Content Placeholder 5">
            <a:extLst>
              <a:ext uri="{FF2B5EF4-FFF2-40B4-BE49-F238E27FC236}">
                <a16:creationId xmlns:a16="http://schemas.microsoft.com/office/drawing/2014/main" id="{CC728572-097D-EC4B-BB44-34609460AE37}"/>
              </a:ext>
            </a:extLst>
          </p:cNvPr>
          <p:cNvSpPr>
            <a:spLocks noGrp="1"/>
          </p:cNvSpPr>
          <p:nvPr>
            <p:ph sz="quarter" idx="13" hasCustomPrompt="1"/>
          </p:nvPr>
        </p:nvSpPr>
        <p:spPr>
          <a:xfrm>
            <a:off x="4249553" y="1901952"/>
            <a:ext cx="3548604" cy="4396986"/>
          </a:xfrm>
        </p:spPr>
        <p:txBody>
          <a:bodyPr/>
          <a:lstStyle>
            <a:lvl1pPr marL="0" indent="0">
              <a:buNone/>
              <a:defRPr b="1">
                <a:latin typeface="+mj-lt"/>
              </a:defRPr>
            </a:lvl1pPr>
            <a:lvl2pPr marL="228600" indent="-228600">
              <a:buFont typeface="Arial" panose="020B0604020202020204" pitchFamily="34" charset="0"/>
              <a:buChar char="•"/>
              <a:defRPr sz="2000"/>
            </a:lvl2pPr>
            <a:lvl3pPr marL="400050" indent="-171450">
              <a:buClr>
                <a:schemeClr val="tx1"/>
              </a:buClr>
              <a:buFont typeface="Avenir Book" panose="02000503020000020003" pitchFamily="2" charset="0"/>
              <a:buChar char="–"/>
              <a:defRPr sz="1600"/>
            </a:lvl3pPr>
          </a:lstStyle>
          <a:p>
            <a:pPr lvl="0"/>
            <a:r>
              <a:rPr lang="en-US" dirty="0"/>
              <a:t>Click to edit Master text styles</a:t>
            </a:r>
          </a:p>
          <a:p>
            <a:pPr lvl="1"/>
            <a:r>
              <a:rPr lang="en-US" dirty="0"/>
              <a:t>First level</a:t>
            </a:r>
          </a:p>
          <a:p>
            <a:pPr lvl="2"/>
            <a:r>
              <a:rPr lang="en-US" dirty="0"/>
              <a:t>Second level</a:t>
            </a: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8912" y="960120"/>
            <a:ext cx="11183112"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Tree>
    <p:extLst>
      <p:ext uri="{BB962C8B-B14F-4D97-AF65-F5344CB8AC3E}">
        <p14:creationId xmlns:p14="http://schemas.microsoft.com/office/powerpoint/2010/main" val="35693265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41231" y="341807"/>
            <a:ext cx="5376473" cy="668692"/>
          </a:xfrm>
        </p:spPr>
        <p:txBody>
          <a:bodyPr/>
          <a:lstStyle/>
          <a:p>
            <a:r>
              <a:rPr lang="en-US" dirty="0"/>
              <a:t>Click to edit Master title style</a:t>
            </a:r>
          </a:p>
        </p:txBody>
      </p:sp>
      <p:sp>
        <p:nvSpPr>
          <p:cNvPr id="6" name="Content Placeholder 5"/>
          <p:cNvSpPr>
            <a:spLocks noGrp="1"/>
          </p:cNvSpPr>
          <p:nvPr>
            <p:ph sz="quarter" idx="10"/>
          </p:nvPr>
        </p:nvSpPr>
        <p:spPr>
          <a:xfrm>
            <a:off x="437780" y="1901952"/>
            <a:ext cx="5312787" cy="4396987"/>
          </a:xfrm>
        </p:spPr>
        <p:txBody>
          <a:bodyPr/>
          <a:lstStyle>
            <a:lvl2pPr>
              <a:defRPr sz="1600"/>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8912" y="960120"/>
            <a:ext cx="5378792"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
        <p:nvSpPr>
          <p:cNvPr id="9" name="Picture Placeholder 8">
            <a:extLst>
              <a:ext uri="{FF2B5EF4-FFF2-40B4-BE49-F238E27FC236}">
                <a16:creationId xmlns:a16="http://schemas.microsoft.com/office/drawing/2014/main" id="{068AC82B-C3C3-469A-884C-F151849E7E5B}"/>
              </a:ext>
            </a:extLst>
          </p:cNvPr>
          <p:cNvSpPr>
            <a:spLocks noGrp="1"/>
          </p:cNvSpPr>
          <p:nvPr>
            <p:ph type="pic" sz="quarter" idx="13" hasCustomPrompt="1"/>
          </p:nvPr>
        </p:nvSpPr>
        <p:spPr>
          <a:xfrm>
            <a:off x="6094413" y="0"/>
            <a:ext cx="6094412" cy="6856413"/>
          </a:xfrm>
          <a:solidFill>
            <a:srgbClr val="F7F7F7"/>
          </a:solidFill>
        </p:spPr>
        <p:txBody>
          <a:bodyPr anchor="ctr" anchorCtr="1"/>
          <a:lstStyle>
            <a:lvl1pPr algn="ctr">
              <a:defRPr sz="1400">
                <a:solidFill>
                  <a:schemeClr val="tx1"/>
                </a:solidFill>
              </a:defRPr>
            </a:lvl1pPr>
          </a:lstStyle>
          <a:p>
            <a:r>
              <a:rPr lang="en-US"/>
              <a:t>Picture here</a:t>
            </a:r>
          </a:p>
        </p:txBody>
      </p:sp>
      <p:grpSp>
        <p:nvGrpSpPr>
          <p:cNvPr id="13" name="Group 12">
            <a:extLst>
              <a:ext uri="{FF2B5EF4-FFF2-40B4-BE49-F238E27FC236}">
                <a16:creationId xmlns:a16="http://schemas.microsoft.com/office/drawing/2014/main" id="{5B2D3ECD-87FC-41E1-A3AD-39EC6F8C655F}"/>
              </a:ext>
            </a:extLst>
          </p:cNvPr>
          <p:cNvGrpSpPr/>
          <p:nvPr userDrawn="1"/>
        </p:nvGrpSpPr>
        <p:grpSpPr bwMode="gray">
          <a:xfrm>
            <a:off x="540351" y="6347923"/>
            <a:ext cx="559991" cy="161925"/>
            <a:chOff x="4436128" y="1677988"/>
            <a:chExt cx="559991" cy="161925"/>
          </a:xfrm>
        </p:grpSpPr>
        <p:sp>
          <p:nvSpPr>
            <p:cNvPr id="14" name="Freeform 5">
              <a:extLst>
                <a:ext uri="{FF2B5EF4-FFF2-40B4-BE49-F238E27FC236}">
                  <a16:creationId xmlns:a16="http://schemas.microsoft.com/office/drawing/2014/main" id="{C82356C0-E1A7-416E-BD67-0668491D1BBA}"/>
                </a:ext>
              </a:extLst>
            </p:cNvPr>
            <p:cNvSpPr>
              <a:spLocks/>
            </p:cNvSpPr>
            <p:nvPr/>
          </p:nvSpPr>
          <p:spPr bwMode="gray">
            <a:xfrm>
              <a:off x="4748866" y="1681163"/>
              <a:ext cx="238125" cy="153988"/>
            </a:xfrm>
            <a:custGeom>
              <a:avLst/>
              <a:gdLst>
                <a:gd name="T0" fmla="*/ 55 w 150"/>
                <a:gd name="T1" fmla="*/ 97 h 97"/>
                <a:gd name="T2" fmla="*/ 38 w 150"/>
                <a:gd name="T3" fmla="*/ 97 h 97"/>
                <a:gd name="T4" fmla="*/ 0 w 150"/>
                <a:gd name="T5" fmla="*/ 0 h 97"/>
                <a:gd name="T6" fmla="*/ 25 w 150"/>
                <a:gd name="T7" fmla="*/ 0 h 97"/>
                <a:gd name="T8" fmla="*/ 46 w 150"/>
                <a:gd name="T9" fmla="*/ 55 h 97"/>
                <a:gd name="T10" fmla="*/ 65 w 150"/>
                <a:gd name="T11" fmla="*/ 0 h 97"/>
                <a:gd name="T12" fmla="*/ 86 w 150"/>
                <a:gd name="T13" fmla="*/ 0 h 97"/>
                <a:gd name="T14" fmla="*/ 105 w 150"/>
                <a:gd name="T15" fmla="*/ 55 h 97"/>
                <a:gd name="T16" fmla="*/ 125 w 150"/>
                <a:gd name="T17" fmla="*/ 0 h 97"/>
                <a:gd name="T18" fmla="*/ 150 w 150"/>
                <a:gd name="T19" fmla="*/ 0 h 97"/>
                <a:gd name="T20" fmla="*/ 114 w 150"/>
                <a:gd name="T21" fmla="*/ 97 h 97"/>
                <a:gd name="T22" fmla="*/ 95 w 150"/>
                <a:gd name="T23" fmla="*/ 97 h 97"/>
                <a:gd name="T24" fmla="*/ 75 w 150"/>
                <a:gd name="T25" fmla="*/ 42 h 97"/>
                <a:gd name="T26" fmla="*/ 55 w 150"/>
                <a:gd name="T2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7">
                  <a:moveTo>
                    <a:pt x="55" y="97"/>
                  </a:moveTo>
                  <a:lnTo>
                    <a:pt x="38" y="97"/>
                  </a:lnTo>
                  <a:lnTo>
                    <a:pt x="0" y="0"/>
                  </a:lnTo>
                  <a:lnTo>
                    <a:pt x="25" y="0"/>
                  </a:lnTo>
                  <a:lnTo>
                    <a:pt x="46" y="55"/>
                  </a:lnTo>
                  <a:lnTo>
                    <a:pt x="65" y="0"/>
                  </a:lnTo>
                  <a:lnTo>
                    <a:pt x="86" y="0"/>
                  </a:lnTo>
                  <a:lnTo>
                    <a:pt x="105" y="55"/>
                  </a:lnTo>
                  <a:lnTo>
                    <a:pt x="125" y="0"/>
                  </a:lnTo>
                  <a:lnTo>
                    <a:pt x="150" y="0"/>
                  </a:lnTo>
                  <a:lnTo>
                    <a:pt x="114" y="97"/>
                  </a:lnTo>
                  <a:lnTo>
                    <a:pt x="95" y="97"/>
                  </a:lnTo>
                  <a:lnTo>
                    <a:pt x="75" y="42"/>
                  </a:lnTo>
                  <a:lnTo>
                    <a:pt x="55" y="9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113D68CF-3636-4E89-9C74-3B5A7EA6D946}"/>
                </a:ext>
              </a:extLst>
            </p:cNvPr>
            <p:cNvSpPr>
              <a:spLocks/>
            </p:cNvSpPr>
            <p:nvPr/>
          </p:nvSpPr>
          <p:spPr bwMode="gray">
            <a:xfrm>
              <a:off x="4436128" y="1677988"/>
              <a:ext cx="144463" cy="157163"/>
            </a:xfrm>
            <a:custGeom>
              <a:avLst/>
              <a:gdLst>
                <a:gd name="T0" fmla="*/ 0 w 92"/>
                <a:gd name="T1" fmla="*/ 95 h 95"/>
                <a:gd name="T2" fmla="*/ 0 w 92"/>
                <a:gd name="T3" fmla="*/ 2 h 95"/>
                <a:gd name="T4" fmla="*/ 24 w 92"/>
                <a:gd name="T5" fmla="*/ 2 h 95"/>
                <a:gd name="T6" fmla="*/ 24 w 92"/>
                <a:gd name="T7" fmla="*/ 9 h 95"/>
                <a:gd name="T8" fmla="*/ 50 w 92"/>
                <a:gd name="T9" fmla="*/ 0 h 95"/>
                <a:gd name="T10" fmla="*/ 82 w 92"/>
                <a:gd name="T11" fmla="*/ 15 h 95"/>
                <a:gd name="T12" fmla="*/ 92 w 92"/>
                <a:gd name="T13" fmla="*/ 48 h 95"/>
                <a:gd name="T14" fmla="*/ 92 w 92"/>
                <a:gd name="T15" fmla="*/ 95 h 95"/>
                <a:gd name="T16" fmla="*/ 67 w 92"/>
                <a:gd name="T17" fmla="*/ 95 h 95"/>
                <a:gd name="T18" fmla="*/ 67 w 92"/>
                <a:gd name="T19" fmla="*/ 46 h 95"/>
                <a:gd name="T20" fmla="*/ 61 w 92"/>
                <a:gd name="T21" fmla="*/ 28 h 95"/>
                <a:gd name="T22" fmla="*/ 47 w 92"/>
                <a:gd name="T23" fmla="*/ 23 h 95"/>
                <a:gd name="T24" fmla="*/ 25 w 92"/>
                <a:gd name="T25" fmla="*/ 35 h 95"/>
                <a:gd name="T26" fmla="*/ 25 w 92"/>
                <a:gd name="T27" fmla="*/ 95 h 95"/>
                <a:gd name="T28" fmla="*/ 0 w 92"/>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95">
                  <a:moveTo>
                    <a:pt x="0" y="95"/>
                  </a:moveTo>
                  <a:cubicBezTo>
                    <a:pt x="0" y="2"/>
                    <a:pt x="0" y="2"/>
                    <a:pt x="0" y="2"/>
                  </a:cubicBezTo>
                  <a:cubicBezTo>
                    <a:pt x="24" y="2"/>
                    <a:pt x="24" y="2"/>
                    <a:pt x="24" y="2"/>
                  </a:cubicBezTo>
                  <a:cubicBezTo>
                    <a:pt x="24" y="9"/>
                    <a:pt x="24" y="9"/>
                    <a:pt x="24" y="9"/>
                  </a:cubicBezTo>
                  <a:cubicBezTo>
                    <a:pt x="31" y="4"/>
                    <a:pt x="40" y="0"/>
                    <a:pt x="50" y="0"/>
                  </a:cubicBezTo>
                  <a:cubicBezTo>
                    <a:pt x="63" y="0"/>
                    <a:pt x="75" y="6"/>
                    <a:pt x="82" y="15"/>
                  </a:cubicBezTo>
                  <a:cubicBezTo>
                    <a:pt x="89" y="22"/>
                    <a:pt x="92" y="32"/>
                    <a:pt x="92" y="48"/>
                  </a:cubicBezTo>
                  <a:cubicBezTo>
                    <a:pt x="92" y="95"/>
                    <a:pt x="92" y="95"/>
                    <a:pt x="92" y="95"/>
                  </a:cubicBezTo>
                  <a:cubicBezTo>
                    <a:pt x="67" y="95"/>
                    <a:pt x="67" y="95"/>
                    <a:pt x="67" y="95"/>
                  </a:cubicBezTo>
                  <a:cubicBezTo>
                    <a:pt x="67" y="46"/>
                    <a:pt x="67" y="46"/>
                    <a:pt x="67" y="46"/>
                  </a:cubicBezTo>
                  <a:cubicBezTo>
                    <a:pt x="67" y="37"/>
                    <a:pt x="65" y="32"/>
                    <a:pt x="61" y="28"/>
                  </a:cubicBezTo>
                  <a:cubicBezTo>
                    <a:pt x="58" y="25"/>
                    <a:pt x="53" y="23"/>
                    <a:pt x="47" y="23"/>
                  </a:cubicBezTo>
                  <a:cubicBezTo>
                    <a:pt x="37" y="23"/>
                    <a:pt x="28" y="30"/>
                    <a:pt x="25" y="35"/>
                  </a:cubicBezTo>
                  <a:cubicBezTo>
                    <a:pt x="25" y="95"/>
                    <a:pt x="25" y="95"/>
                    <a:pt x="25" y="95"/>
                  </a:cubicBezTo>
                  <a:lnTo>
                    <a:pt x="0" y="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79DAB2EB-5107-4BE0-AA23-BF952F298F65}"/>
                </a:ext>
              </a:extLst>
            </p:cNvPr>
            <p:cNvSpPr>
              <a:spLocks noEditPoints="1"/>
            </p:cNvSpPr>
            <p:nvPr/>
          </p:nvSpPr>
          <p:spPr bwMode="gray">
            <a:xfrm>
              <a:off x="4594878" y="1681163"/>
              <a:ext cx="165100" cy="158750"/>
            </a:xfrm>
            <a:custGeom>
              <a:avLst/>
              <a:gdLst>
                <a:gd name="T0" fmla="*/ 53 w 106"/>
                <a:gd name="T1" fmla="*/ 0 h 96"/>
                <a:gd name="T2" fmla="*/ 0 w 106"/>
                <a:gd name="T3" fmla="*/ 53 h 96"/>
                <a:gd name="T4" fmla="*/ 16 w 106"/>
                <a:gd name="T5" fmla="*/ 92 h 96"/>
                <a:gd name="T6" fmla="*/ 30 w 106"/>
                <a:gd name="T7" fmla="*/ 93 h 96"/>
                <a:gd name="T8" fmla="*/ 53 w 106"/>
                <a:gd name="T9" fmla="*/ 86 h 96"/>
                <a:gd name="T10" fmla="*/ 76 w 106"/>
                <a:gd name="T11" fmla="*/ 93 h 96"/>
                <a:gd name="T12" fmla="*/ 90 w 106"/>
                <a:gd name="T13" fmla="*/ 92 h 96"/>
                <a:gd name="T14" fmla="*/ 106 w 106"/>
                <a:gd name="T15" fmla="*/ 53 h 96"/>
                <a:gd name="T16" fmla="*/ 53 w 106"/>
                <a:gd name="T17" fmla="*/ 0 h 96"/>
                <a:gd name="T18" fmla="*/ 53 w 106"/>
                <a:gd name="T19" fmla="*/ 80 h 96"/>
                <a:gd name="T20" fmla="*/ 26 w 106"/>
                <a:gd name="T21" fmla="*/ 53 h 96"/>
                <a:gd name="T22" fmla="*/ 53 w 106"/>
                <a:gd name="T23" fmla="*/ 27 h 96"/>
                <a:gd name="T24" fmla="*/ 80 w 106"/>
                <a:gd name="T25" fmla="*/ 53 h 96"/>
                <a:gd name="T26" fmla="*/ 53 w 106"/>
                <a:gd name="T2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96">
                  <a:moveTo>
                    <a:pt x="53" y="0"/>
                  </a:moveTo>
                  <a:cubicBezTo>
                    <a:pt x="24" y="0"/>
                    <a:pt x="0" y="24"/>
                    <a:pt x="0" y="53"/>
                  </a:cubicBezTo>
                  <a:cubicBezTo>
                    <a:pt x="0" y="68"/>
                    <a:pt x="6" y="83"/>
                    <a:pt x="16" y="92"/>
                  </a:cubicBezTo>
                  <a:cubicBezTo>
                    <a:pt x="20" y="96"/>
                    <a:pt x="26" y="96"/>
                    <a:pt x="30" y="93"/>
                  </a:cubicBezTo>
                  <a:cubicBezTo>
                    <a:pt x="36" y="88"/>
                    <a:pt x="44" y="86"/>
                    <a:pt x="53" y="86"/>
                  </a:cubicBezTo>
                  <a:cubicBezTo>
                    <a:pt x="62" y="86"/>
                    <a:pt x="70" y="88"/>
                    <a:pt x="76" y="93"/>
                  </a:cubicBezTo>
                  <a:cubicBezTo>
                    <a:pt x="80" y="96"/>
                    <a:pt x="86" y="96"/>
                    <a:pt x="90" y="92"/>
                  </a:cubicBezTo>
                  <a:cubicBezTo>
                    <a:pt x="100" y="83"/>
                    <a:pt x="106" y="69"/>
                    <a:pt x="106" y="53"/>
                  </a:cubicBezTo>
                  <a:cubicBezTo>
                    <a:pt x="106" y="24"/>
                    <a:pt x="83" y="0"/>
                    <a:pt x="53" y="0"/>
                  </a:cubicBezTo>
                  <a:moveTo>
                    <a:pt x="53" y="80"/>
                  </a:moveTo>
                  <a:cubicBezTo>
                    <a:pt x="37" y="80"/>
                    <a:pt x="26" y="68"/>
                    <a:pt x="26" y="53"/>
                  </a:cubicBezTo>
                  <a:cubicBezTo>
                    <a:pt x="26" y="39"/>
                    <a:pt x="37" y="27"/>
                    <a:pt x="53" y="27"/>
                  </a:cubicBezTo>
                  <a:cubicBezTo>
                    <a:pt x="69" y="27"/>
                    <a:pt x="80" y="39"/>
                    <a:pt x="80" y="53"/>
                  </a:cubicBezTo>
                  <a:cubicBezTo>
                    <a:pt x="80" y="68"/>
                    <a:pt x="69" y="80"/>
                    <a:pt x="53" y="80"/>
                  </a:cubicBezTo>
                </a:path>
              </a:pathLst>
            </a:custGeom>
            <a:solidFill>
              <a:srgbClr val="81B5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C07C1736-DA3F-4400-A2B1-ED871DC8C903}"/>
                </a:ext>
              </a:extLst>
            </p:cNvPr>
            <p:cNvGrpSpPr>
              <a:grpSpLocks noChangeAspect="1"/>
            </p:cNvGrpSpPr>
            <p:nvPr/>
          </p:nvGrpSpPr>
          <p:grpSpPr bwMode="gray">
            <a:xfrm>
              <a:off x="4956831" y="1814196"/>
              <a:ext cx="39288" cy="20954"/>
              <a:chOff x="2687241" y="1822450"/>
              <a:chExt cx="23813" cy="12700"/>
            </a:xfrm>
          </p:grpSpPr>
          <p:sp>
            <p:nvSpPr>
              <p:cNvPr id="25" name="Freeform 8">
                <a:extLst>
                  <a:ext uri="{FF2B5EF4-FFF2-40B4-BE49-F238E27FC236}">
                    <a16:creationId xmlns:a16="http://schemas.microsoft.com/office/drawing/2014/main" id="{FD7C390D-DE49-4217-9822-A5EE8F9E42B3}"/>
                  </a:ext>
                </a:extLst>
              </p:cNvPr>
              <p:cNvSpPr>
                <a:spLocks/>
              </p:cNvSpPr>
              <p:nvPr/>
            </p:nvSpPr>
            <p:spPr bwMode="gray">
              <a:xfrm>
                <a:off x="2687241" y="1822450"/>
                <a:ext cx="9525" cy="12700"/>
              </a:xfrm>
              <a:custGeom>
                <a:avLst/>
                <a:gdLst>
                  <a:gd name="T0" fmla="*/ 6 w 6"/>
                  <a:gd name="T1" fmla="*/ 1 h 8"/>
                  <a:gd name="T2" fmla="*/ 3 w 6"/>
                  <a:gd name="T3" fmla="*/ 1 h 8"/>
                  <a:gd name="T4" fmla="*/ 3 w 6"/>
                  <a:gd name="T5" fmla="*/ 8 h 8"/>
                  <a:gd name="T6" fmla="*/ 2 w 6"/>
                  <a:gd name="T7" fmla="*/ 8 h 8"/>
                  <a:gd name="T8" fmla="*/ 2 w 6"/>
                  <a:gd name="T9" fmla="*/ 1 h 8"/>
                  <a:gd name="T10" fmla="*/ 0 w 6"/>
                  <a:gd name="T11" fmla="*/ 1 h 8"/>
                  <a:gd name="T12" fmla="*/ 0 w 6"/>
                  <a:gd name="T13" fmla="*/ 0 h 8"/>
                  <a:gd name="T14" fmla="*/ 6 w 6"/>
                  <a:gd name="T15" fmla="*/ 0 h 8"/>
                  <a:gd name="T16" fmla="*/ 6 w 6"/>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1"/>
                    </a:moveTo>
                    <a:lnTo>
                      <a:pt x="3" y="1"/>
                    </a:lnTo>
                    <a:lnTo>
                      <a:pt x="3" y="8"/>
                    </a:lnTo>
                    <a:lnTo>
                      <a:pt x="2" y="8"/>
                    </a:lnTo>
                    <a:lnTo>
                      <a:pt x="2" y="1"/>
                    </a:lnTo>
                    <a:lnTo>
                      <a:pt x="0" y="1"/>
                    </a:lnTo>
                    <a:lnTo>
                      <a:pt x="0" y="0"/>
                    </a:lnTo>
                    <a:lnTo>
                      <a:pt x="6" y="0"/>
                    </a:lnTo>
                    <a:lnTo>
                      <a:pt x="6" y="1"/>
                    </a:lnTo>
                    <a:close/>
                  </a:path>
                </a:pathLst>
              </a:custGeom>
              <a:solidFill>
                <a:schemeClr val="tx1"/>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0BE75A22-A12D-481C-A40F-C55E4CF6713E}"/>
                  </a:ext>
                </a:extLst>
              </p:cNvPr>
              <p:cNvSpPr>
                <a:spLocks/>
              </p:cNvSpPr>
              <p:nvPr/>
            </p:nvSpPr>
            <p:spPr bwMode="gray">
              <a:xfrm>
                <a:off x="2698354" y="1822450"/>
                <a:ext cx="12700" cy="12700"/>
              </a:xfrm>
              <a:custGeom>
                <a:avLst/>
                <a:gdLst>
                  <a:gd name="T0" fmla="*/ 8 w 8"/>
                  <a:gd name="T1" fmla="*/ 8 h 8"/>
                  <a:gd name="T2" fmla="*/ 7 w 8"/>
                  <a:gd name="T3" fmla="*/ 8 h 8"/>
                  <a:gd name="T4" fmla="*/ 7 w 8"/>
                  <a:gd name="T5" fmla="*/ 1 h 8"/>
                  <a:gd name="T6" fmla="*/ 4 w 8"/>
                  <a:gd name="T7" fmla="*/ 6 h 8"/>
                  <a:gd name="T8" fmla="*/ 4 w 8"/>
                  <a:gd name="T9" fmla="*/ 6 h 8"/>
                  <a:gd name="T10" fmla="*/ 1 w 8"/>
                  <a:gd name="T11" fmla="*/ 1 h 8"/>
                  <a:gd name="T12" fmla="*/ 1 w 8"/>
                  <a:gd name="T13" fmla="*/ 8 h 8"/>
                  <a:gd name="T14" fmla="*/ 0 w 8"/>
                  <a:gd name="T15" fmla="*/ 8 h 8"/>
                  <a:gd name="T16" fmla="*/ 0 w 8"/>
                  <a:gd name="T17" fmla="*/ 0 h 8"/>
                  <a:gd name="T18" fmla="*/ 1 w 8"/>
                  <a:gd name="T19" fmla="*/ 0 h 8"/>
                  <a:gd name="T20" fmla="*/ 4 w 8"/>
                  <a:gd name="T21" fmla="*/ 5 h 8"/>
                  <a:gd name="T22" fmla="*/ 7 w 8"/>
                  <a:gd name="T23" fmla="*/ 0 h 8"/>
                  <a:gd name="T24" fmla="*/ 8 w 8"/>
                  <a:gd name="T25" fmla="*/ 0 h 8"/>
                  <a:gd name="T26" fmla="*/ 8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8"/>
                    </a:moveTo>
                    <a:lnTo>
                      <a:pt x="7" y="8"/>
                    </a:lnTo>
                    <a:lnTo>
                      <a:pt x="7" y="1"/>
                    </a:lnTo>
                    <a:lnTo>
                      <a:pt x="4" y="6"/>
                    </a:lnTo>
                    <a:lnTo>
                      <a:pt x="4" y="6"/>
                    </a:lnTo>
                    <a:lnTo>
                      <a:pt x="1" y="1"/>
                    </a:lnTo>
                    <a:lnTo>
                      <a:pt x="1" y="8"/>
                    </a:lnTo>
                    <a:lnTo>
                      <a:pt x="0" y="8"/>
                    </a:lnTo>
                    <a:lnTo>
                      <a:pt x="0" y="0"/>
                    </a:lnTo>
                    <a:lnTo>
                      <a:pt x="1" y="0"/>
                    </a:lnTo>
                    <a:lnTo>
                      <a:pt x="4" y="5"/>
                    </a:lnTo>
                    <a:lnTo>
                      <a:pt x="7" y="0"/>
                    </a:lnTo>
                    <a:lnTo>
                      <a:pt x="8" y="0"/>
                    </a:lnTo>
                    <a:lnTo>
                      <a:pt x="8" y="8"/>
                    </a:lnTo>
                    <a:close/>
                  </a:path>
                </a:pathLst>
              </a:custGeom>
              <a:solidFill>
                <a:schemeClr val="tx1"/>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8749479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Click to edit master title style</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on left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41230" y="341807"/>
            <a:ext cx="11172591" cy="668692"/>
          </a:xfrm>
        </p:spPr>
        <p:txBody>
          <a:bodyPr/>
          <a:lstStyle/>
          <a:p>
            <a:r>
              <a:rPr lang="en-US" dirty="0"/>
              <a:t>Click to edit Master title style</a:t>
            </a:r>
          </a:p>
        </p:txBody>
      </p:sp>
      <p:sp>
        <p:nvSpPr>
          <p:cNvPr id="6" name="Content Placeholder 5"/>
          <p:cNvSpPr>
            <a:spLocks noGrp="1"/>
          </p:cNvSpPr>
          <p:nvPr>
            <p:ph sz="quarter" idx="10"/>
          </p:nvPr>
        </p:nvSpPr>
        <p:spPr>
          <a:xfrm>
            <a:off x="6308140" y="1901953"/>
            <a:ext cx="5349240" cy="4244324"/>
          </a:xfrm>
        </p:spPr>
        <p:txBody>
          <a:bodyPr/>
          <a:lstStyle>
            <a:lvl2pPr>
              <a:defRPr sz="1600"/>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8912" y="960120"/>
            <a:ext cx="11172588"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
        <p:nvSpPr>
          <p:cNvPr id="7" name="Picture Placeholder 6">
            <a:extLst>
              <a:ext uri="{FF2B5EF4-FFF2-40B4-BE49-F238E27FC236}">
                <a16:creationId xmlns:a16="http://schemas.microsoft.com/office/drawing/2014/main" id="{AD4523B1-40E9-4B78-8229-4133B225CD99}"/>
              </a:ext>
            </a:extLst>
          </p:cNvPr>
          <p:cNvSpPr>
            <a:spLocks noGrp="1"/>
          </p:cNvSpPr>
          <p:nvPr>
            <p:ph type="pic" sz="quarter" idx="13"/>
          </p:nvPr>
        </p:nvSpPr>
        <p:spPr>
          <a:xfrm>
            <a:off x="531911" y="1901825"/>
            <a:ext cx="5394960" cy="4244975"/>
          </a:xfrm>
          <a:solidFill>
            <a:srgbClr val="F7F7F7"/>
          </a:solidFill>
        </p:spPr>
        <p:txBody>
          <a:bodyPr anchor="ctr" anchorCtr="0"/>
          <a:lstStyle>
            <a:lvl1pPr algn="ctr">
              <a:defRPr/>
            </a:lvl1pPr>
          </a:lstStyle>
          <a:p>
            <a:endParaRPr lang="en-US"/>
          </a:p>
        </p:txBody>
      </p:sp>
    </p:spTree>
    <p:extLst>
      <p:ext uri="{BB962C8B-B14F-4D97-AF65-F5344CB8AC3E}">
        <p14:creationId xmlns:p14="http://schemas.microsoft.com/office/powerpoint/2010/main" val="24086783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photo">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8912" y="338328"/>
            <a:ext cx="11183112" cy="668692"/>
          </a:xfrm>
        </p:spPr>
        <p:txBody>
          <a:bodyPr/>
          <a:lstStyle/>
          <a:p>
            <a:r>
              <a:rPr lang="en-US" dirty="0"/>
              <a:t>Click to edit Master title style</a:t>
            </a:r>
          </a:p>
        </p:txBody>
      </p:sp>
      <p:sp>
        <p:nvSpPr>
          <p:cNvPr id="5" name="Picture Placeholder 4"/>
          <p:cNvSpPr>
            <a:spLocks noGrp="1"/>
          </p:cNvSpPr>
          <p:nvPr>
            <p:ph type="pic" sz="quarter" idx="10"/>
          </p:nvPr>
        </p:nvSpPr>
        <p:spPr bwMode="gray">
          <a:xfrm>
            <a:off x="536400" y="1548907"/>
            <a:ext cx="5396754" cy="3758200"/>
          </a:xfrm>
          <a:prstGeom prst="roundRect">
            <a:avLst>
              <a:gd name="adj" fmla="val 0"/>
            </a:avLst>
          </a:prstGeom>
          <a:solidFill>
            <a:srgbClr val="F7F7F7"/>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7" name="Picture Placeholder 4"/>
          <p:cNvSpPr>
            <a:spLocks noGrp="1"/>
          </p:cNvSpPr>
          <p:nvPr>
            <p:ph type="pic" sz="quarter" idx="11"/>
          </p:nvPr>
        </p:nvSpPr>
        <p:spPr bwMode="gray">
          <a:xfrm>
            <a:off x="6261931" y="1548907"/>
            <a:ext cx="5396754" cy="3758200"/>
          </a:xfrm>
          <a:prstGeom prst="roundRect">
            <a:avLst>
              <a:gd name="adj" fmla="val 0"/>
            </a:avLst>
          </a:prstGeom>
          <a:solidFill>
            <a:srgbClr val="F7F7F7"/>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4" name="Text Placeholder 3"/>
          <p:cNvSpPr>
            <a:spLocks noGrp="1"/>
          </p:cNvSpPr>
          <p:nvPr>
            <p:ph type="body" sz="quarter" idx="12"/>
          </p:nvPr>
        </p:nvSpPr>
        <p:spPr>
          <a:xfrm>
            <a:off x="531934" y="5414963"/>
            <a:ext cx="5389562" cy="735012"/>
          </a:xfrm>
        </p:spPr>
        <p:txBody>
          <a:bodyPr/>
          <a:lstStyle>
            <a:lvl1pPr marL="0" indent="0">
              <a:buNone/>
              <a:defRPr sz="1800">
                <a:solidFill>
                  <a:schemeClr val="tx1"/>
                </a:solidFill>
              </a:defRPr>
            </a:lvl1pPr>
            <a:lvl2pPr marL="231682" indent="0">
              <a:buNone/>
              <a:defRPr sz="1600"/>
            </a:lvl2pPr>
            <a:lvl3pPr marL="569685" indent="0">
              <a:buNone/>
              <a:defRPr sz="1600"/>
            </a:lvl3pPr>
            <a:lvl4pPr marL="853733" indent="0">
              <a:buNone/>
              <a:defRPr sz="1600"/>
            </a:lvl4pPr>
            <a:lvl5pPr marL="1145716" indent="0">
              <a:buNone/>
              <a:defRPr sz="1600"/>
            </a:lvl5pPr>
          </a:lstStyle>
          <a:p>
            <a:pPr lvl="0"/>
            <a:r>
              <a:rPr lang="en-US" dirty="0"/>
              <a:t>Click to edit Master text styles</a:t>
            </a:r>
          </a:p>
        </p:txBody>
      </p:sp>
      <p:sp>
        <p:nvSpPr>
          <p:cNvPr id="8" name="Text Placeholder 3"/>
          <p:cNvSpPr>
            <a:spLocks noGrp="1"/>
          </p:cNvSpPr>
          <p:nvPr>
            <p:ph type="body" sz="quarter" idx="13"/>
          </p:nvPr>
        </p:nvSpPr>
        <p:spPr>
          <a:xfrm>
            <a:off x="6269123" y="5414963"/>
            <a:ext cx="5389562" cy="735012"/>
          </a:xfrm>
        </p:spPr>
        <p:txBody>
          <a:bodyPr/>
          <a:lstStyle>
            <a:lvl1pPr marL="0" indent="0">
              <a:buNone/>
              <a:defRPr sz="1800">
                <a:solidFill>
                  <a:schemeClr val="tx1"/>
                </a:solidFill>
              </a:defRPr>
            </a:lvl1pPr>
            <a:lvl2pPr marL="231682" indent="0">
              <a:buNone/>
              <a:defRPr sz="1600"/>
            </a:lvl2pPr>
            <a:lvl3pPr marL="569685" indent="0">
              <a:buNone/>
              <a:defRPr sz="1600"/>
            </a:lvl3pPr>
            <a:lvl4pPr marL="853733" indent="0">
              <a:buNone/>
              <a:defRPr sz="1600"/>
            </a:lvl4pPr>
            <a:lvl5pPr marL="1145716" indent="0">
              <a:buNone/>
              <a:defRPr sz="1600"/>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9208522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iple photo">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8912" y="338328"/>
            <a:ext cx="11183112" cy="668692"/>
          </a:xfrm>
        </p:spPr>
        <p:txBody>
          <a:bodyPr/>
          <a:lstStyle/>
          <a:p>
            <a:r>
              <a:rPr lang="en-US"/>
              <a:t>Click to edit Master title style</a:t>
            </a:r>
            <a:endParaRPr lang="en-US" dirty="0"/>
          </a:p>
        </p:txBody>
      </p:sp>
      <p:sp>
        <p:nvSpPr>
          <p:cNvPr id="5" name="Picture Placeholder 4"/>
          <p:cNvSpPr>
            <a:spLocks noGrp="1"/>
          </p:cNvSpPr>
          <p:nvPr>
            <p:ph type="pic" sz="quarter" idx="10"/>
          </p:nvPr>
        </p:nvSpPr>
        <p:spPr bwMode="gray">
          <a:xfrm>
            <a:off x="528166" y="1548907"/>
            <a:ext cx="3520440" cy="3758200"/>
          </a:xfrm>
          <a:prstGeom prst="roundRect">
            <a:avLst>
              <a:gd name="adj" fmla="val 0"/>
            </a:avLst>
          </a:prstGeom>
          <a:solidFill>
            <a:srgbClr val="F7F7F7"/>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7" name="Picture Placeholder 4"/>
          <p:cNvSpPr>
            <a:spLocks noGrp="1"/>
          </p:cNvSpPr>
          <p:nvPr>
            <p:ph type="pic" sz="quarter" idx="11"/>
          </p:nvPr>
        </p:nvSpPr>
        <p:spPr bwMode="gray">
          <a:xfrm>
            <a:off x="4331846" y="1548907"/>
            <a:ext cx="3515750" cy="3758200"/>
          </a:xfrm>
          <a:prstGeom prst="roundRect">
            <a:avLst>
              <a:gd name="adj" fmla="val 0"/>
            </a:avLst>
          </a:prstGeom>
          <a:solidFill>
            <a:srgbClr val="F7F7F7"/>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8" name="Picture Placeholder 4"/>
          <p:cNvSpPr>
            <a:spLocks noGrp="1"/>
          </p:cNvSpPr>
          <p:nvPr>
            <p:ph type="pic" sz="quarter" idx="12"/>
          </p:nvPr>
        </p:nvSpPr>
        <p:spPr bwMode="gray">
          <a:xfrm>
            <a:off x="8140219" y="1548907"/>
            <a:ext cx="3515750" cy="3758200"/>
          </a:xfrm>
          <a:prstGeom prst="roundRect">
            <a:avLst>
              <a:gd name="adj" fmla="val 0"/>
            </a:avLst>
          </a:prstGeom>
          <a:solidFill>
            <a:srgbClr val="F7F7F7"/>
          </a:solidFill>
        </p:spPr>
        <p:txBody>
          <a:bodyPr vert="horz" lIns="91440" tIns="45720" rIns="91440" bIns="45720" rtlCol="0" anchor="ctr">
            <a:noAutofit/>
          </a:bodyPr>
          <a:lstStyle>
            <a:lvl1pPr>
              <a:defRPr lang="en-US" sz="1600" dirty="0">
                <a:solidFill>
                  <a:schemeClr val="tx1"/>
                </a:solidFill>
              </a:defRPr>
            </a:lvl1pPr>
          </a:lstStyle>
          <a:p>
            <a:pPr marL="0" lvl="0" indent="0" algn="ctr">
              <a:buFontTx/>
              <a:buNone/>
            </a:pPr>
            <a:r>
              <a:rPr lang="en-US"/>
              <a:t>Drag picture to placeholder or click icon to add</a:t>
            </a:r>
          </a:p>
        </p:txBody>
      </p:sp>
      <p:sp>
        <p:nvSpPr>
          <p:cNvPr id="10" name="Text Placeholder 3"/>
          <p:cNvSpPr>
            <a:spLocks noGrp="1"/>
          </p:cNvSpPr>
          <p:nvPr>
            <p:ph type="body" sz="quarter" idx="13"/>
          </p:nvPr>
        </p:nvSpPr>
        <p:spPr>
          <a:xfrm>
            <a:off x="528165" y="5414963"/>
            <a:ext cx="3515750" cy="735012"/>
          </a:xfrm>
        </p:spPr>
        <p:txBody>
          <a:bodyPr/>
          <a:lstStyle>
            <a:lvl1pPr marL="0" indent="0">
              <a:buNone/>
              <a:defRPr sz="1800"/>
            </a:lvl1pPr>
            <a:lvl2pPr marL="231682" indent="0">
              <a:buNone/>
              <a:defRPr sz="1600"/>
            </a:lvl2pPr>
            <a:lvl3pPr marL="569685" indent="0">
              <a:buNone/>
              <a:defRPr sz="1600"/>
            </a:lvl3pPr>
            <a:lvl4pPr marL="853733" indent="0">
              <a:buNone/>
              <a:defRPr sz="1600"/>
            </a:lvl4pPr>
            <a:lvl5pPr marL="1145716" indent="0">
              <a:buNone/>
              <a:defRPr sz="1600"/>
            </a:lvl5pPr>
          </a:lstStyle>
          <a:p>
            <a:pPr lvl="0"/>
            <a:r>
              <a:rPr lang="en-US" dirty="0"/>
              <a:t>Click to edit Master text styles</a:t>
            </a:r>
          </a:p>
        </p:txBody>
      </p:sp>
      <p:sp>
        <p:nvSpPr>
          <p:cNvPr id="11" name="Text Placeholder 3"/>
          <p:cNvSpPr>
            <a:spLocks noGrp="1"/>
          </p:cNvSpPr>
          <p:nvPr>
            <p:ph type="body" sz="quarter" idx="14"/>
          </p:nvPr>
        </p:nvSpPr>
        <p:spPr>
          <a:xfrm>
            <a:off x="4331846" y="5414963"/>
            <a:ext cx="3515750" cy="735012"/>
          </a:xfrm>
        </p:spPr>
        <p:txBody>
          <a:bodyPr/>
          <a:lstStyle>
            <a:lvl1pPr marL="0" indent="0">
              <a:buNone/>
              <a:defRPr sz="1800"/>
            </a:lvl1pPr>
            <a:lvl2pPr marL="231682" indent="0">
              <a:buNone/>
              <a:defRPr sz="1600"/>
            </a:lvl2pPr>
            <a:lvl3pPr marL="569685" indent="0">
              <a:buNone/>
              <a:defRPr sz="1600"/>
            </a:lvl3pPr>
            <a:lvl4pPr marL="853733" indent="0">
              <a:buNone/>
              <a:defRPr sz="1600"/>
            </a:lvl4pPr>
            <a:lvl5pPr marL="1145716" indent="0">
              <a:buNone/>
              <a:defRPr sz="1600"/>
            </a:lvl5pPr>
          </a:lstStyle>
          <a:p>
            <a:pPr lvl="0"/>
            <a:r>
              <a:rPr lang="en-US" dirty="0"/>
              <a:t>Click to edit Master </a:t>
            </a:r>
            <a:r>
              <a:rPr lang="en-US"/>
              <a:t>text styles</a:t>
            </a:r>
            <a:endParaRPr lang="en-US" dirty="0"/>
          </a:p>
        </p:txBody>
      </p:sp>
      <p:sp>
        <p:nvSpPr>
          <p:cNvPr id="12" name="Text Placeholder 3"/>
          <p:cNvSpPr>
            <a:spLocks noGrp="1"/>
          </p:cNvSpPr>
          <p:nvPr>
            <p:ph type="body" sz="quarter" idx="15"/>
          </p:nvPr>
        </p:nvSpPr>
        <p:spPr>
          <a:xfrm>
            <a:off x="8122288" y="5414963"/>
            <a:ext cx="3515750" cy="735012"/>
          </a:xfrm>
        </p:spPr>
        <p:txBody>
          <a:bodyPr/>
          <a:lstStyle>
            <a:lvl1pPr marL="0" indent="0">
              <a:buNone/>
              <a:defRPr sz="1800"/>
            </a:lvl1pPr>
            <a:lvl2pPr marL="231682" indent="0">
              <a:buNone/>
              <a:defRPr sz="1600"/>
            </a:lvl2pPr>
            <a:lvl3pPr marL="569685" indent="0">
              <a:buNone/>
              <a:defRPr sz="1600"/>
            </a:lvl3pPr>
            <a:lvl4pPr marL="853733" indent="0">
              <a:buNone/>
              <a:defRPr sz="1600"/>
            </a:lvl4pPr>
            <a:lvl5pPr marL="1145716" indent="0">
              <a:buNone/>
              <a:defRPr sz="1600"/>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9097061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bwMode="gray">
          <a:xfrm>
            <a:off x="527900" y="1704848"/>
            <a:ext cx="11120572" cy="4270746"/>
          </a:xfrm>
        </p:spPr>
        <p:txBody>
          <a:bodyPr anchor="ctr" anchorCtr="0"/>
          <a:lstStyle>
            <a:lvl1pPr marL="0" indent="0" algn="ctr">
              <a:buNone/>
              <a:defRPr sz="2399" baseline="0">
                <a:solidFill>
                  <a:schemeClr val="tx1"/>
                </a:solidFill>
                <a:latin typeface="+mn-lt"/>
                <a:ea typeface="Gilroy" panose="00000500000000000000" pitchFamily="50" charset="0"/>
                <a:cs typeface="Gilroy" panose="00000500000000000000" pitchFamily="50" charset="0"/>
              </a:defRPr>
            </a:lvl1pPr>
          </a:lstStyle>
          <a:p>
            <a:r>
              <a:rPr lang="en-US"/>
              <a:t>Place chart here</a:t>
            </a:r>
          </a:p>
        </p:txBody>
      </p:sp>
      <p:sp>
        <p:nvSpPr>
          <p:cNvPr id="7" name="Text Placeholder 6"/>
          <p:cNvSpPr>
            <a:spLocks noGrp="1"/>
          </p:cNvSpPr>
          <p:nvPr>
            <p:ph type="body" sz="quarter" idx="17" hasCustomPrompt="1"/>
          </p:nvPr>
        </p:nvSpPr>
        <p:spPr bwMode="gray">
          <a:xfrm>
            <a:off x="457540" y="5951592"/>
            <a:ext cx="11106558" cy="260484"/>
          </a:xfrm>
        </p:spPr>
        <p:txBody>
          <a:bodyPr bIns="0" anchor="b" anchorCtr="0"/>
          <a:lstStyle>
            <a:lvl1pPr marL="0" indent="0">
              <a:buNone/>
              <a:defRPr lang="en-US" sz="800" kern="1200" baseline="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chemeClr val="tx2"/>
              </a:buClr>
              <a:buFont typeface="Arial"/>
              <a:buNone/>
            </a:pPr>
            <a:r>
              <a:rPr lang="en-US" dirty="0"/>
              <a:t>Source: Goes Here</a:t>
            </a:r>
          </a:p>
        </p:txBody>
      </p:sp>
      <p:sp>
        <p:nvSpPr>
          <p:cNvPr id="8" name="Text Placeholder 8"/>
          <p:cNvSpPr>
            <a:spLocks noGrp="1"/>
          </p:cNvSpPr>
          <p:nvPr>
            <p:ph type="body" sz="quarter" idx="13"/>
          </p:nvPr>
        </p:nvSpPr>
        <p:spPr bwMode="gray">
          <a:xfrm>
            <a:off x="527901" y="1198320"/>
            <a:ext cx="11120572" cy="446087"/>
          </a:xfrm>
        </p:spPr>
        <p:txBody>
          <a:bodyPr lIns="0" anchor="b">
            <a:noAutofit/>
          </a:bodyPr>
          <a:lstStyle>
            <a:lvl1pPr algn="ctr">
              <a:lnSpc>
                <a:spcPct val="85000"/>
              </a:lnSpc>
              <a:spcBef>
                <a:spcPts val="600"/>
              </a:spcBef>
              <a:buNone/>
              <a:defRPr sz="1800" b="1">
                <a:solidFill>
                  <a:schemeClr val="tx1"/>
                </a:solidFill>
                <a:latin typeface="+mj-lt"/>
                <a:ea typeface="Gilroy" panose="00000500000000000000" pitchFamily="50" charset="0"/>
                <a:cs typeface="Gilroy" panose="00000500000000000000" pitchFamily="50"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837260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hart">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bwMode="gray">
          <a:xfrm>
            <a:off x="534232" y="1150070"/>
            <a:ext cx="5436821" cy="4698524"/>
          </a:xfrm>
        </p:spPr>
        <p:txBody>
          <a:bodyPr anchor="ctr" anchorCtr="0"/>
          <a:lstStyle>
            <a:lvl1pPr marL="0" indent="0" algn="ctr">
              <a:buNone/>
              <a:defRPr sz="2399" baseline="0">
                <a:solidFill>
                  <a:schemeClr val="tx1"/>
                </a:solidFill>
                <a:latin typeface="+mn-lt"/>
                <a:ea typeface="Gilroy" panose="00000500000000000000" pitchFamily="50" charset="0"/>
                <a:cs typeface="Gilroy" panose="00000500000000000000" pitchFamily="50" charset="0"/>
              </a:defRPr>
            </a:lvl1pPr>
          </a:lstStyle>
          <a:p>
            <a:r>
              <a:rPr lang="en-US"/>
              <a:t>Place chart here</a:t>
            </a:r>
          </a:p>
        </p:txBody>
      </p:sp>
      <p:sp>
        <p:nvSpPr>
          <p:cNvPr id="12" name="Chart Placeholder 3"/>
          <p:cNvSpPr>
            <a:spLocks noGrp="1"/>
          </p:cNvSpPr>
          <p:nvPr>
            <p:ph type="chart" sz="quarter" idx="18" hasCustomPrompt="1"/>
          </p:nvPr>
        </p:nvSpPr>
        <p:spPr bwMode="gray">
          <a:xfrm>
            <a:off x="6217773" y="1150070"/>
            <a:ext cx="5440680" cy="4698524"/>
          </a:xfrm>
        </p:spPr>
        <p:txBody>
          <a:bodyPr anchor="ctr" anchorCtr="0"/>
          <a:lstStyle>
            <a:lvl1pPr marL="0" indent="0" algn="ctr">
              <a:buNone/>
              <a:defRPr sz="2399" baseline="0">
                <a:solidFill>
                  <a:schemeClr val="tx1"/>
                </a:solidFill>
                <a:latin typeface="+mn-lt"/>
                <a:ea typeface="Gilroy" panose="00000500000000000000" pitchFamily="50" charset="0"/>
                <a:cs typeface="Gilroy" panose="00000500000000000000" pitchFamily="50" charset="0"/>
              </a:defRPr>
            </a:lvl1pPr>
          </a:lstStyle>
          <a:p>
            <a:r>
              <a:rPr lang="en-US"/>
              <a:t>Place chart here</a:t>
            </a:r>
          </a:p>
        </p:txBody>
      </p:sp>
      <p:sp>
        <p:nvSpPr>
          <p:cNvPr id="7" name="Text Placeholder 6"/>
          <p:cNvSpPr>
            <a:spLocks noGrp="1"/>
          </p:cNvSpPr>
          <p:nvPr>
            <p:ph type="body" sz="quarter" idx="17" hasCustomPrompt="1"/>
          </p:nvPr>
        </p:nvSpPr>
        <p:spPr bwMode="gray">
          <a:xfrm>
            <a:off x="457200" y="5951594"/>
            <a:ext cx="11106558" cy="260484"/>
          </a:xfrm>
        </p:spPr>
        <p:txBody>
          <a:bodyPr bIns="0" anchor="b" anchorCtr="0"/>
          <a:lstStyle>
            <a:lvl1pPr marL="0" indent="0">
              <a:buNone/>
              <a:defRPr lang="en-US" sz="800" kern="1200" baseline="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chemeClr val="tx2"/>
              </a:buClr>
              <a:buFont typeface="Arial"/>
              <a:buNone/>
            </a:pPr>
            <a:r>
              <a:rPr lang="en-US" dirty="0"/>
              <a:t>Source: Goes Here</a:t>
            </a: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79804270"/>
      </p:ext>
    </p:extLst>
  </p:cSld>
  <p:clrMapOvr>
    <a:masterClrMapping/>
  </p:clrMapOvr>
  <p:transition>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 Chart">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bwMode="gray">
          <a:xfrm>
            <a:off x="528956" y="1141890"/>
            <a:ext cx="5558104" cy="2216700"/>
          </a:xfrm>
        </p:spPr>
        <p:txBody>
          <a:bodyPr anchor="ctr" anchorCtr="0"/>
          <a:lstStyle>
            <a:lvl1pPr marL="0" indent="0" algn="ctr">
              <a:buNone/>
              <a:defRPr sz="2399" baseline="0">
                <a:solidFill>
                  <a:schemeClr val="tx1"/>
                </a:solidFill>
              </a:defRPr>
            </a:lvl1pPr>
          </a:lstStyle>
          <a:p>
            <a:r>
              <a:rPr lang="en-US"/>
              <a:t>Place chart here</a:t>
            </a:r>
          </a:p>
        </p:txBody>
      </p:sp>
      <p:sp>
        <p:nvSpPr>
          <p:cNvPr id="12" name="Chart Placeholder 3"/>
          <p:cNvSpPr>
            <a:spLocks noGrp="1"/>
          </p:cNvSpPr>
          <p:nvPr>
            <p:ph type="chart" sz="quarter" idx="18" hasCustomPrompt="1"/>
          </p:nvPr>
        </p:nvSpPr>
        <p:spPr bwMode="gray">
          <a:xfrm>
            <a:off x="6096487" y="1141890"/>
            <a:ext cx="5558104" cy="2216700"/>
          </a:xfrm>
        </p:spPr>
        <p:txBody>
          <a:bodyPr anchor="ctr" anchorCtr="0"/>
          <a:lstStyle>
            <a:lvl1pPr marL="0" indent="0" algn="ctr">
              <a:buNone/>
              <a:defRPr sz="2399" baseline="0">
                <a:solidFill>
                  <a:schemeClr val="tx1"/>
                </a:solidFill>
              </a:defRPr>
            </a:lvl1pPr>
          </a:lstStyle>
          <a:p>
            <a:r>
              <a:rPr lang="en-US"/>
              <a:t>Place chart here</a:t>
            </a:r>
          </a:p>
        </p:txBody>
      </p:sp>
      <p:sp>
        <p:nvSpPr>
          <p:cNvPr id="7" name="Text Placeholder 6"/>
          <p:cNvSpPr>
            <a:spLocks noGrp="1"/>
          </p:cNvSpPr>
          <p:nvPr>
            <p:ph type="body" sz="quarter" idx="17" hasCustomPrompt="1"/>
          </p:nvPr>
        </p:nvSpPr>
        <p:spPr bwMode="gray">
          <a:xfrm>
            <a:off x="457200" y="5950986"/>
            <a:ext cx="11106558" cy="260484"/>
          </a:xfrm>
        </p:spPr>
        <p:txBody>
          <a:bodyPr bIns="0" anchor="b" anchorCtr="0"/>
          <a:lstStyle>
            <a:lvl1pPr marL="0" indent="0">
              <a:buNone/>
              <a:defRPr lang="en-US" sz="800" kern="1200" baseline="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chemeClr val="tx2"/>
              </a:buClr>
              <a:buFont typeface="Arial"/>
              <a:buNone/>
            </a:pPr>
            <a:r>
              <a:rPr lang="en-US" dirty="0"/>
              <a:t>Source: Goes Here</a:t>
            </a:r>
          </a:p>
        </p:txBody>
      </p:sp>
      <p:sp>
        <p:nvSpPr>
          <p:cNvPr id="15" name="Chart Placeholder 3"/>
          <p:cNvSpPr>
            <a:spLocks noGrp="1"/>
          </p:cNvSpPr>
          <p:nvPr>
            <p:ph type="chart" sz="quarter" idx="19" hasCustomPrompt="1"/>
          </p:nvPr>
        </p:nvSpPr>
        <p:spPr bwMode="gray">
          <a:xfrm>
            <a:off x="528956" y="3358590"/>
            <a:ext cx="5558104" cy="2216700"/>
          </a:xfrm>
        </p:spPr>
        <p:txBody>
          <a:bodyPr anchor="ctr" anchorCtr="0"/>
          <a:lstStyle>
            <a:lvl1pPr marL="0" indent="0" algn="ctr">
              <a:buNone/>
              <a:defRPr sz="2399" baseline="0">
                <a:solidFill>
                  <a:schemeClr val="tx1"/>
                </a:solidFill>
              </a:defRPr>
            </a:lvl1pPr>
          </a:lstStyle>
          <a:p>
            <a:r>
              <a:rPr lang="en-US"/>
              <a:t>Place chart here</a:t>
            </a:r>
          </a:p>
        </p:txBody>
      </p:sp>
      <p:sp>
        <p:nvSpPr>
          <p:cNvPr id="16" name="Chart Placeholder 3"/>
          <p:cNvSpPr>
            <a:spLocks noGrp="1"/>
          </p:cNvSpPr>
          <p:nvPr>
            <p:ph type="chart" sz="quarter" idx="20" hasCustomPrompt="1"/>
          </p:nvPr>
        </p:nvSpPr>
        <p:spPr bwMode="gray">
          <a:xfrm>
            <a:off x="6096487" y="3358590"/>
            <a:ext cx="5558104" cy="2216700"/>
          </a:xfrm>
        </p:spPr>
        <p:txBody>
          <a:bodyPr anchor="ctr" anchorCtr="0"/>
          <a:lstStyle>
            <a:lvl1pPr marL="0" indent="0" algn="ctr">
              <a:buNone/>
              <a:defRPr sz="2399" baseline="0">
                <a:solidFill>
                  <a:schemeClr val="tx1"/>
                </a:solidFill>
              </a:defRPr>
            </a:lvl1pPr>
          </a:lstStyle>
          <a:p>
            <a:r>
              <a:rPr lang="en-US"/>
              <a:t>Place chart here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7745408"/>
      </p:ext>
    </p:extLst>
  </p:cSld>
  <p:clrMapOvr>
    <a:masterClrMapping/>
  </p:clrMapOvr>
  <p:transitio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ext Placeholder 6"/>
          <p:cNvSpPr>
            <a:spLocks noGrp="1"/>
          </p:cNvSpPr>
          <p:nvPr>
            <p:ph type="body" sz="quarter" idx="17" hasCustomPrompt="1"/>
          </p:nvPr>
        </p:nvSpPr>
        <p:spPr bwMode="gray">
          <a:xfrm>
            <a:off x="457200" y="5951218"/>
            <a:ext cx="11109960" cy="260484"/>
          </a:xfrm>
        </p:spPr>
        <p:txBody>
          <a:bodyPr bIns="0" anchor="b" anchorCtr="0"/>
          <a:lstStyle>
            <a:lvl1pPr marL="0" indent="0">
              <a:buNone/>
              <a:defRPr sz="800" baseline="0">
                <a:solidFill>
                  <a:schemeClr val="tx1"/>
                </a:solidFill>
              </a:defRPr>
            </a:lvl1pPr>
          </a:lstStyle>
          <a:p>
            <a:pPr lvl="0"/>
            <a:r>
              <a:rPr lang="en-US" dirty="0"/>
              <a:t>Source: Goes Here</a:t>
            </a:r>
          </a:p>
        </p:txBody>
      </p:sp>
      <p:sp>
        <p:nvSpPr>
          <p:cNvPr id="4" name="Table Placeholder 3"/>
          <p:cNvSpPr>
            <a:spLocks noGrp="1"/>
          </p:cNvSpPr>
          <p:nvPr>
            <p:ph type="tbl" sz="quarter" idx="18"/>
          </p:nvPr>
        </p:nvSpPr>
        <p:spPr bwMode="gray">
          <a:xfrm>
            <a:off x="538512" y="1230697"/>
            <a:ext cx="11109960" cy="4481512"/>
          </a:xfrm>
        </p:spPr>
        <p:txBody>
          <a:bodyPr anchor="ctr"/>
          <a:lstStyle>
            <a:lvl1pPr marL="0" indent="0" algn="ctr">
              <a:buNone/>
              <a:defRPr>
                <a:solidFill>
                  <a:schemeClr val="tx1"/>
                </a:solidFill>
              </a:defRPr>
            </a:lvl1pPr>
          </a:lstStyle>
          <a:p>
            <a:r>
              <a:rPr lang="en-US"/>
              <a:t>Click icon to add table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69481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pening">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93573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99" b="1" i="0">
                <a:solidFill>
                  <a:srgbClr val="F7F7F7"/>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9272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7857" y="1636594"/>
            <a:ext cx="11210544" cy="4535424"/>
          </a:xfrm>
        </p:spPr>
        <p:txBody>
          <a:bodyPr vert="horz" lIns="91440" tIns="45720" rIns="91440" bIns="45720" rtlCol="0">
            <a:noAutofit/>
          </a:bodyPr>
          <a:lstStyle>
            <a:lvl1pPr>
              <a:defRPr lang="en-US" smtClean="0"/>
            </a:lvl1pPr>
            <a:lvl2pPr>
              <a:defRPr lang="en-US" sz="1600" smtClean="0"/>
            </a:lvl2pPr>
            <a:lvl3pPr>
              <a:defRPr lang="en-US" smtClean="0"/>
            </a:lvl3pPr>
            <a:lvl4pPr>
              <a:defRPr lang="en-US" smtClean="0"/>
            </a:lvl4pPr>
            <a:lvl5pPr>
              <a:defRPr lang="en-US" dirty="0"/>
            </a:lvl5pPr>
          </a:lstStyle>
          <a:p>
            <a:pPr lvl="0"/>
            <a:r>
              <a:rPr lang="en-US" dirty="0"/>
              <a:t>Click to edit master text styles</a:t>
            </a:r>
          </a:p>
          <a:p>
            <a:pPr lvl="1"/>
            <a:r>
              <a:rPr lang="en-US" dirty="0"/>
              <a:t>Second level</a:t>
            </a:r>
          </a:p>
        </p:txBody>
      </p:sp>
      <p:sp>
        <p:nvSpPr>
          <p:cNvPr id="7" name="Text Placeholder 8"/>
          <p:cNvSpPr>
            <a:spLocks noGrp="1"/>
          </p:cNvSpPr>
          <p:nvPr>
            <p:ph type="body" sz="quarter" idx="13" hasCustomPrompt="1"/>
          </p:nvPr>
        </p:nvSpPr>
        <p:spPr>
          <a:xfrm>
            <a:off x="441231" y="1033331"/>
            <a:ext cx="11207241" cy="446087"/>
          </a:xfrm>
        </p:spPr>
        <p:txBody>
          <a:bodyPr>
            <a:noAutofit/>
          </a:bodyPr>
          <a:lstStyle>
            <a:lvl1pPr marL="0" indent="0">
              <a:buNone/>
              <a:defRPr sz="2000" b="0">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4" name="Title 3"/>
          <p:cNvSpPr>
            <a:spLocks noGrp="1"/>
          </p:cNvSpPr>
          <p:nvPr>
            <p:ph type="title" hasCustomPrompt="1"/>
          </p:nvPr>
        </p:nvSpPr>
        <p:spPr/>
        <p:txBody>
          <a:bodyPr/>
          <a:lstStyle>
            <a:lvl1pPr>
              <a:defRPr/>
            </a:lvl1pPr>
          </a:lstStyle>
          <a:p>
            <a:r>
              <a:rPr lang="en-US" dirty="0"/>
              <a:t>Click to edit master title style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438911" y="1033272"/>
            <a:ext cx="11207242" cy="448056"/>
          </a:xfrm>
        </p:spPr>
        <p:txBody>
          <a:bodyPr>
            <a:noAutofit/>
          </a:bodyPr>
          <a:lstStyle>
            <a:lvl1pPr marL="0" indent="0">
              <a:buNone/>
              <a:defRPr sz="2000" b="0">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4" name="Title 3"/>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a:t>Click to edit master title style</a:t>
            </a:r>
          </a:p>
        </p:txBody>
      </p:sp>
    </p:spTree>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a:t>Click to edit master title style</a:t>
            </a:r>
          </a:p>
        </p:txBody>
      </p:sp>
      <p:sp>
        <p:nvSpPr>
          <p:cNvPr id="6" name="Content Placeholder 5"/>
          <p:cNvSpPr>
            <a:spLocks noGrp="1"/>
          </p:cNvSpPr>
          <p:nvPr>
            <p:ph sz="quarter" idx="10" hasCustomPrompt="1"/>
          </p:nvPr>
        </p:nvSpPr>
        <p:spPr>
          <a:xfrm>
            <a:off x="427858" y="1636776"/>
            <a:ext cx="5422392" cy="4389120"/>
          </a:xfrm>
        </p:spPr>
        <p:txBody>
          <a:bodyPr/>
          <a:lstStyle>
            <a:lvl1pPr>
              <a:defRPr/>
            </a:lvl1pPr>
            <a:lvl2pPr>
              <a:defRPr sz="1600"/>
            </a:lvl2pPr>
          </a:lstStyle>
          <a:p>
            <a:pPr lvl="0"/>
            <a:r>
              <a:rPr lang="en-US" dirty="0"/>
              <a:t>Click to edit master text styles</a:t>
            </a:r>
          </a:p>
          <a:p>
            <a:pPr lvl="1"/>
            <a:r>
              <a:rPr lang="en-US" dirty="0"/>
              <a:t>Second level</a:t>
            </a:r>
          </a:p>
        </p:txBody>
      </p:sp>
      <p:sp>
        <p:nvSpPr>
          <p:cNvPr id="7" name="Content Placeholder 5"/>
          <p:cNvSpPr>
            <a:spLocks noGrp="1"/>
          </p:cNvSpPr>
          <p:nvPr>
            <p:ph sz="quarter" idx="11" hasCustomPrompt="1"/>
          </p:nvPr>
        </p:nvSpPr>
        <p:spPr>
          <a:xfrm>
            <a:off x="6227299" y="1636776"/>
            <a:ext cx="5421174" cy="4396986"/>
          </a:xfrm>
        </p:spPr>
        <p:txBody>
          <a:bodyPr/>
          <a:lstStyle>
            <a:lvl1pPr>
              <a:defRPr/>
            </a:lvl1pPr>
            <a:lvl2pPr>
              <a:defRPr sz="1600"/>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8912" y="1033272"/>
            <a:ext cx="11183112"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a:t>Click to edit master title style</a:t>
            </a:r>
          </a:p>
        </p:txBody>
      </p:sp>
      <p:sp>
        <p:nvSpPr>
          <p:cNvPr id="6" name="Content Placeholder 5"/>
          <p:cNvSpPr>
            <a:spLocks noGrp="1"/>
          </p:cNvSpPr>
          <p:nvPr>
            <p:ph sz="quarter" idx="10" hasCustomPrompt="1"/>
          </p:nvPr>
        </p:nvSpPr>
        <p:spPr>
          <a:xfrm>
            <a:off x="439612" y="1636776"/>
            <a:ext cx="3502152" cy="4396987"/>
          </a:xfrm>
        </p:spPr>
        <p:txBody>
          <a:bodyPr/>
          <a:lstStyle>
            <a:lvl1pPr>
              <a:defRPr/>
            </a:lvl1pPr>
            <a:lvl2pPr>
              <a:defRPr sz="1600"/>
            </a:lvl2pPr>
          </a:lstStyle>
          <a:p>
            <a:pPr lvl="0"/>
            <a:r>
              <a:rPr lang="en-US" dirty="0"/>
              <a:t>Click to edit master text styles</a:t>
            </a:r>
          </a:p>
          <a:p>
            <a:pPr lvl="1"/>
            <a:r>
              <a:rPr lang="en-US" dirty="0"/>
              <a:t>Second level</a:t>
            </a:r>
          </a:p>
        </p:txBody>
      </p:sp>
      <p:sp>
        <p:nvSpPr>
          <p:cNvPr id="7" name="Content Placeholder 5"/>
          <p:cNvSpPr>
            <a:spLocks noGrp="1"/>
          </p:cNvSpPr>
          <p:nvPr>
            <p:ph sz="quarter" idx="11" hasCustomPrompt="1"/>
          </p:nvPr>
        </p:nvSpPr>
        <p:spPr>
          <a:xfrm>
            <a:off x="4253493" y="1636776"/>
            <a:ext cx="3551274" cy="4396986"/>
          </a:xfrm>
        </p:spPr>
        <p:txBody>
          <a:bodyPr/>
          <a:lstStyle>
            <a:lvl1pPr>
              <a:defRPr/>
            </a:lvl1pPr>
            <a:lvl2pPr>
              <a:defRPr sz="1600"/>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hasCustomPrompt="1"/>
          </p:nvPr>
        </p:nvSpPr>
        <p:spPr>
          <a:xfrm>
            <a:off x="438912" y="1033272"/>
            <a:ext cx="11183112" cy="448056"/>
          </a:xfrm>
        </p:spPr>
        <p:txBody>
          <a:bodyPr/>
          <a:lstStyle>
            <a:lvl1pPr marL="0" indent="0">
              <a:buNone/>
              <a:defRPr lang="en-US" sz="20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dirty="0"/>
              <a:t>Edit master text styles</a:t>
            </a:r>
          </a:p>
        </p:txBody>
      </p:sp>
      <p:sp>
        <p:nvSpPr>
          <p:cNvPr id="9" name="Content Placeholder 8">
            <a:extLst>
              <a:ext uri="{FF2B5EF4-FFF2-40B4-BE49-F238E27FC236}">
                <a16:creationId xmlns:a16="http://schemas.microsoft.com/office/drawing/2014/main" id="{4BC0AA83-3E7C-45A7-A78B-876FEFF1FDA8}"/>
              </a:ext>
            </a:extLst>
          </p:cNvPr>
          <p:cNvSpPr>
            <a:spLocks noGrp="1"/>
          </p:cNvSpPr>
          <p:nvPr>
            <p:ph sz="quarter" idx="13" hasCustomPrompt="1"/>
          </p:nvPr>
        </p:nvSpPr>
        <p:spPr>
          <a:xfrm>
            <a:off x="8082313" y="1636776"/>
            <a:ext cx="3566160" cy="4396987"/>
          </a:xfrm>
        </p:spPr>
        <p:txBody>
          <a:bodyPr/>
          <a:lstStyle>
            <a:lvl1pPr>
              <a:defRPr/>
            </a:lvl1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30402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Cover_1">
    <p:bg bwMode="gray">
      <p:bgPr>
        <a:solidFill>
          <a:schemeClr val="tx1"/>
        </a:solidFill>
        <a:effectLst/>
      </p:bgPr>
    </p:bg>
    <p:spTree>
      <p:nvGrpSpPr>
        <p:cNvPr id="1" name=""/>
        <p:cNvGrpSpPr/>
        <p:nvPr/>
      </p:nvGrpSpPr>
      <p:grpSpPr>
        <a:xfrm>
          <a:off x="0" y="0"/>
          <a:ext cx="0" cy="0"/>
          <a:chOff x="0" y="0"/>
          <a:chExt cx="0" cy="0"/>
        </a:xfrm>
      </p:grpSpPr>
      <p:sp>
        <p:nvSpPr>
          <p:cNvPr id="28" name="Text Placeholder 2"/>
          <p:cNvSpPr>
            <a:spLocks noGrp="1"/>
          </p:cNvSpPr>
          <p:nvPr>
            <p:ph type="body" sz="quarter" idx="12" hasCustomPrompt="1"/>
          </p:nvPr>
        </p:nvSpPr>
        <p:spPr>
          <a:xfrm>
            <a:off x="428223" y="3411257"/>
            <a:ext cx="9392443" cy="789637"/>
          </a:xfrm>
        </p:spPr>
        <p:txBody>
          <a:bodyPr/>
          <a:lstStyle>
            <a:lvl1pPr marL="0" indent="0">
              <a:lnSpc>
                <a:spcPct val="80000"/>
              </a:lnSpc>
              <a:spcBef>
                <a:spcPts val="0"/>
              </a:spcBef>
              <a:buFont typeface="Arial" panose="020B0604020202020204" pitchFamily="34" charset="0"/>
              <a:buNone/>
              <a:defRPr sz="2300" b="0">
                <a:solidFill>
                  <a:schemeClr val="bg1"/>
                </a:solidFill>
              </a:defRPr>
            </a:lvl1pPr>
            <a:lvl2pPr marL="231682" indent="0">
              <a:buNone/>
              <a:defRPr/>
            </a:lvl2pPr>
            <a:lvl3pPr marL="569685" indent="0">
              <a:buNone/>
              <a:defRPr/>
            </a:lvl3pPr>
            <a:lvl4pPr marL="853733" indent="0">
              <a:buNone/>
              <a:defRPr/>
            </a:lvl4pPr>
            <a:lvl5pPr marL="1145717" indent="0">
              <a:buNone/>
              <a:defRPr/>
            </a:lvl5pPr>
          </a:lstStyle>
          <a:p>
            <a:pPr lvl="0"/>
            <a:r>
              <a:rPr lang="en-US" dirty="0"/>
              <a:t>Click to edit Subtitle Master text styles</a:t>
            </a:r>
          </a:p>
        </p:txBody>
      </p:sp>
      <p:sp>
        <p:nvSpPr>
          <p:cNvPr id="30" name="Title 2"/>
          <p:cNvSpPr>
            <a:spLocks noGrp="1"/>
          </p:cNvSpPr>
          <p:nvPr>
            <p:ph type="title"/>
          </p:nvPr>
        </p:nvSpPr>
        <p:spPr>
          <a:xfrm>
            <a:off x="427244" y="774667"/>
            <a:ext cx="9393422" cy="2642187"/>
          </a:xfrm>
        </p:spPr>
        <p:txBody>
          <a:bodyPr/>
          <a:lstStyle>
            <a:lvl1pPr marL="0" algn="l" defTabSz="457017" rtl="0" eaLnBrk="1" latinLnBrk="0" hangingPunct="1">
              <a:lnSpc>
                <a:spcPct val="85000"/>
              </a:lnSpc>
              <a:spcBef>
                <a:spcPts val="0"/>
              </a:spcBef>
              <a:buNone/>
              <a:defRPr lang="en-US" sz="4600" b="1" i="0" kern="1200" normalizeH="0" baseline="0" dirty="0">
                <a:solidFill>
                  <a:schemeClr val="bg1"/>
                </a:solidFill>
                <a:latin typeface="+mj-lt"/>
                <a:ea typeface="Gilroy" panose="00000500000000000000" pitchFamily="50" charset="0"/>
                <a:cs typeface="Gilroy" panose="00000500000000000000" pitchFamily="50" charset="0"/>
              </a:defRPr>
            </a:lvl1pPr>
          </a:lstStyle>
          <a:p>
            <a:r>
              <a:rPr lang="en-US" dirty="0"/>
              <a:t>Click to edit Master title style</a:t>
            </a:r>
          </a:p>
        </p:txBody>
      </p:sp>
      <p:sp>
        <p:nvSpPr>
          <p:cNvPr id="29" name="Text Placeholder 4"/>
          <p:cNvSpPr>
            <a:spLocks noGrp="1"/>
          </p:cNvSpPr>
          <p:nvPr>
            <p:ph type="body" sz="quarter" idx="13" hasCustomPrompt="1"/>
          </p:nvPr>
        </p:nvSpPr>
        <p:spPr>
          <a:xfrm>
            <a:off x="427295" y="5506862"/>
            <a:ext cx="6164720" cy="914400"/>
          </a:xfrm>
        </p:spPr>
        <p:txBody>
          <a:bodyPr/>
          <a:lstStyle>
            <a:lvl1pPr marL="0" indent="0">
              <a:buNone/>
              <a:defRPr sz="1399">
                <a:solidFill>
                  <a:schemeClr val="bg1"/>
                </a:solidFill>
                <a:latin typeface="+mn-lt"/>
                <a:ea typeface="Gilroy" panose="00000500000000000000" pitchFamily="50" charset="0"/>
                <a:cs typeface="Gilroy" panose="00000500000000000000" pitchFamily="50" charset="0"/>
              </a:defRPr>
            </a:lvl1pPr>
            <a:lvl2pPr marL="231682" indent="0">
              <a:buNone/>
              <a:defRPr/>
            </a:lvl2pPr>
            <a:lvl3pPr marL="569685" indent="0">
              <a:buNone/>
              <a:defRPr/>
            </a:lvl3pPr>
            <a:lvl4pPr marL="853733" indent="0">
              <a:buNone/>
              <a:defRPr/>
            </a:lvl4pPr>
            <a:lvl5pPr marL="1145717" indent="0">
              <a:buNone/>
              <a:defRPr/>
            </a:lvl5pPr>
          </a:lstStyle>
          <a:p>
            <a:r>
              <a:rPr lang="en-US" dirty="0"/>
              <a:t>Click to edit Master subtitle style</a:t>
            </a:r>
          </a:p>
        </p:txBody>
      </p:sp>
      <p:sp>
        <p:nvSpPr>
          <p:cNvPr id="35" name="Text Placeholder 4"/>
          <p:cNvSpPr>
            <a:spLocks noGrp="1"/>
          </p:cNvSpPr>
          <p:nvPr>
            <p:ph type="body" sz="quarter" idx="14" hasCustomPrompt="1"/>
          </p:nvPr>
        </p:nvSpPr>
        <p:spPr>
          <a:xfrm>
            <a:off x="428543" y="5135720"/>
            <a:ext cx="6164720" cy="390748"/>
          </a:xfrm>
        </p:spPr>
        <p:txBody>
          <a:bodyPr anchor="b"/>
          <a:lstStyle>
            <a:lvl1pPr marL="0" indent="0">
              <a:buNone/>
              <a:defRPr sz="1399" b="1">
                <a:solidFill>
                  <a:schemeClr val="bg1"/>
                </a:solidFill>
                <a:latin typeface="+mn-lt"/>
                <a:ea typeface="Gilroy" panose="00000500000000000000" pitchFamily="50" charset="0"/>
                <a:cs typeface="Gilroy" panose="00000500000000000000" pitchFamily="50" charset="0"/>
              </a:defRPr>
            </a:lvl1pPr>
            <a:lvl2pPr marL="231682" indent="0">
              <a:buNone/>
              <a:defRPr/>
            </a:lvl2pPr>
            <a:lvl3pPr marL="569685" indent="0">
              <a:buNone/>
              <a:defRPr/>
            </a:lvl3pPr>
            <a:lvl4pPr marL="853733" indent="0">
              <a:buNone/>
              <a:defRPr/>
            </a:lvl4pPr>
            <a:lvl5pPr marL="1145717" indent="0">
              <a:buNone/>
              <a:defRPr/>
            </a:lvl5pPr>
          </a:lstStyle>
          <a:p>
            <a:r>
              <a:rPr lang="en-US" dirty="0"/>
              <a:t>Click to edit Master subtitle style</a:t>
            </a:r>
          </a:p>
        </p:txBody>
      </p:sp>
      <p:grpSp>
        <p:nvGrpSpPr>
          <p:cNvPr id="36" name="Group 35">
            <a:extLst>
              <a:ext uri="{FF2B5EF4-FFF2-40B4-BE49-F238E27FC236}">
                <a16:creationId xmlns:a16="http://schemas.microsoft.com/office/drawing/2014/main" id="{263776A5-4AD5-4B46-9367-7EFDFFA31569}"/>
              </a:ext>
            </a:extLst>
          </p:cNvPr>
          <p:cNvGrpSpPr/>
          <p:nvPr userDrawn="1"/>
        </p:nvGrpSpPr>
        <p:grpSpPr bwMode="gray">
          <a:xfrm>
            <a:off x="539750" y="1054100"/>
            <a:ext cx="1498357" cy="234950"/>
            <a:chOff x="539750" y="1054100"/>
            <a:chExt cx="1498357" cy="234950"/>
          </a:xfrm>
        </p:grpSpPr>
        <p:sp>
          <p:nvSpPr>
            <p:cNvPr id="3" name="AutoShape 3">
              <a:extLst>
                <a:ext uri="{FF2B5EF4-FFF2-40B4-BE49-F238E27FC236}">
                  <a16:creationId xmlns:a16="http://schemas.microsoft.com/office/drawing/2014/main" id="{F44A7F4F-3695-4630-9B30-7479D6FAFDF8}"/>
                </a:ext>
              </a:extLst>
            </p:cNvPr>
            <p:cNvSpPr>
              <a:spLocks noChangeAspect="1" noChangeArrowheads="1" noTextEdit="1"/>
            </p:cNvSpPr>
            <p:nvPr userDrawn="1"/>
          </p:nvSpPr>
          <p:spPr bwMode="gray">
            <a:xfrm>
              <a:off x="539750" y="1054100"/>
              <a:ext cx="1490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5">
              <a:extLst>
                <a:ext uri="{FF2B5EF4-FFF2-40B4-BE49-F238E27FC236}">
                  <a16:creationId xmlns:a16="http://schemas.microsoft.com/office/drawing/2014/main" id="{F7A8AA34-C7CD-4589-B11D-4A9848602D00}"/>
                </a:ext>
              </a:extLst>
            </p:cNvPr>
            <p:cNvSpPr>
              <a:spLocks/>
            </p:cNvSpPr>
            <p:nvPr userDrawn="1"/>
          </p:nvSpPr>
          <p:spPr bwMode="gray">
            <a:xfrm>
              <a:off x="823913" y="1125538"/>
              <a:ext cx="92075" cy="158750"/>
            </a:xfrm>
            <a:custGeom>
              <a:avLst/>
              <a:gdLst>
                <a:gd name="T0" fmla="*/ 51 w 58"/>
                <a:gd name="T1" fmla="*/ 0 h 95"/>
                <a:gd name="T2" fmla="*/ 24 w 58"/>
                <a:gd name="T3" fmla="*/ 10 h 95"/>
                <a:gd name="T4" fmla="*/ 24 w 58"/>
                <a:gd name="T5" fmla="*/ 1 h 95"/>
                <a:gd name="T6" fmla="*/ 0 w 58"/>
                <a:gd name="T7" fmla="*/ 1 h 95"/>
                <a:gd name="T8" fmla="*/ 0 w 58"/>
                <a:gd name="T9" fmla="*/ 95 h 95"/>
                <a:gd name="T10" fmla="*/ 25 w 58"/>
                <a:gd name="T11" fmla="*/ 95 h 95"/>
                <a:gd name="T12" fmla="*/ 25 w 58"/>
                <a:gd name="T13" fmla="*/ 35 h 95"/>
                <a:gd name="T14" fmla="*/ 48 w 58"/>
                <a:gd name="T15" fmla="*/ 24 h 95"/>
                <a:gd name="T16" fmla="*/ 58 w 58"/>
                <a:gd name="T17" fmla="*/ 25 h 95"/>
                <a:gd name="T18" fmla="*/ 58 w 58"/>
                <a:gd name="T19" fmla="*/ 1 h 95"/>
                <a:gd name="T20" fmla="*/ 51 w 58"/>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5">
                  <a:moveTo>
                    <a:pt x="51" y="0"/>
                  </a:moveTo>
                  <a:cubicBezTo>
                    <a:pt x="40" y="0"/>
                    <a:pt x="31" y="4"/>
                    <a:pt x="24" y="10"/>
                  </a:cubicBezTo>
                  <a:cubicBezTo>
                    <a:pt x="24" y="1"/>
                    <a:pt x="24" y="1"/>
                    <a:pt x="24" y="1"/>
                  </a:cubicBezTo>
                  <a:cubicBezTo>
                    <a:pt x="0" y="1"/>
                    <a:pt x="0" y="1"/>
                    <a:pt x="0" y="1"/>
                  </a:cubicBezTo>
                  <a:cubicBezTo>
                    <a:pt x="0" y="95"/>
                    <a:pt x="0" y="95"/>
                    <a:pt x="0" y="95"/>
                  </a:cubicBezTo>
                  <a:cubicBezTo>
                    <a:pt x="25" y="95"/>
                    <a:pt x="25" y="95"/>
                    <a:pt x="25" y="95"/>
                  </a:cubicBezTo>
                  <a:cubicBezTo>
                    <a:pt x="25" y="35"/>
                    <a:pt x="25" y="35"/>
                    <a:pt x="25" y="35"/>
                  </a:cubicBezTo>
                  <a:cubicBezTo>
                    <a:pt x="29" y="30"/>
                    <a:pt x="37" y="24"/>
                    <a:pt x="48" y="24"/>
                  </a:cubicBezTo>
                  <a:cubicBezTo>
                    <a:pt x="52" y="24"/>
                    <a:pt x="55" y="24"/>
                    <a:pt x="58" y="25"/>
                  </a:cubicBezTo>
                  <a:cubicBezTo>
                    <a:pt x="58" y="1"/>
                    <a:pt x="58" y="1"/>
                    <a:pt x="58" y="1"/>
                  </a:cubicBezTo>
                  <a:cubicBezTo>
                    <a:pt x="56" y="1"/>
                    <a:pt x="53"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90062EE8-46D4-48D9-9B3C-75326CF7F9E8}"/>
                </a:ext>
              </a:extLst>
            </p:cNvPr>
            <p:cNvSpPr>
              <a:spLocks/>
            </p:cNvSpPr>
            <p:nvPr userDrawn="1"/>
          </p:nvSpPr>
          <p:spPr bwMode="gray">
            <a:xfrm>
              <a:off x="539750" y="1123950"/>
              <a:ext cx="117475" cy="163513"/>
            </a:xfrm>
            <a:custGeom>
              <a:avLst/>
              <a:gdLst>
                <a:gd name="T0" fmla="*/ 12 w 74"/>
                <a:gd name="T1" fmla="*/ 67 h 98"/>
                <a:gd name="T2" fmla="*/ 37 w 74"/>
                <a:gd name="T3" fmla="*/ 77 h 98"/>
                <a:gd name="T4" fmla="*/ 49 w 74"/>
                <a:gd name="T5" fmla="*/ 69 h 98"/>
                <a:gd name="T6" fmla="*/ 4 w 74"/>
                <a:gd name="T7" fmla="*/ 30 h 98"/>
                <a:gd name="T8" fmla="*/ 40 w 74"/>
                <a:gd name="T9" fmla="*/ 0 h 98"/>
                <a:gd name="T10" fmla="*/ 71 w 74"/>
                <a:gd name="T11" fmla="*/ 10 h 98"/>
                <a:gd name="T12" fmla="*/ 60 w 74"/>
                <a:gd name="T13" fmla="*/ 28 h 98"/>
                <a:gd name="T14" fmla="*/ 42 w 74"/>
                <a:gd name="T15" fmla="*/ 22 h 98"/>
                <a:gd name="T16" fmla="*/ 29 w 74"/>
                <a:gd name="T17" fmla="*/ 29 h 98"/>
                <a:gd name="T18" fmla="*/ 74 w 74"/>
                <a:gd name="T19" fmla="*/ 69 h 98"/>
                <a:gd name="T20" fmla="*/ 37 w 74"/>
                <a:gd name="T21" fmla="*/ 98 h 98"/>
                <a:gd name="T22" fmla="*/ 0 w 74"/>
                <a:gd name="T23" fmla="*/ 85 h 98"/>
                <a:gd name="T24" fmla="*/ 12 w 74"/>
                <a:gd name="T25" fmla="*/ 6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98">
                  <a:moveTo>
                    <a:pt x="12" y="67"/>
                  </a:moveTo>
                  <a:cubicBezTo>
                    <a:pt x="18" y="73"/>
                    <a:pt x="28" y="77"/>
                    <a:pt x="37" y="77"/>
                  </a:cubicBezTo>
                  <a:cubicBezTo>
                    <a:pt x="44" y="77"/>
                    <a:pt x="49" y="73"/>
                    <a:pt x="49" y="69"/>
                  </a:cubicBezTo>
                  <a:cubicBezTo>
                    <a:pt x="49" y="55"/>
                    <a:pt x="4" y="60"/>
                    <a:pt x="4" y="30"/>
                  </a:cubicBezTo>
                  <a:cubicBezTo>
                    <a:pt x="4" y="12"/>
                    <a:pt x="21" y="0"/>
                    <a:pt x="40" y="0"/>
                  </a:cubicBezTo>
                  <a:cubicBezTo>
                    <a:pt x="52" y="0"/>
                    <a:pt x="65" y="5"/>
                    <a:pt x="71" y="10"/>
                  </a:cubicBezTo>
                  <a:cubicBezTo>
                    <a:pt x="60" y="28"/>
                    <a:pt x="60" y="28"/>
                    <a:pt x="60" y="28"/>
                  </a:cubicBezTo>
                  <a:cubicBezTo>
                    <a:pt x="55" y="25"/>
                    <a:pt x="48" y="22"/>
                    <a:pt x="42" y="22"/>
                  </a:cubicBezTo>
                  <a:cubicBezTo>
                    <a:pt x="35" y="22"/>
                    <a:pt x="29" y="24"/>
                    <a:pt x="29" y="29"/>
                  </a:cubicBezTo>
                  <a:cubicBezTo>
                    <a:pt x="29" y="41"/>
                    <a:pt x="74" y="36"/>
                    <a:pt x="74" y="69"/>
                  </a:cubicBezTo>
                  <a:cubicBezTo>
                    <a:pt x="74" y="87"/>
                    <a:pt x="57" y="98"/>
                    <a:pt x="37" y="98"/>
                  </a:cubicBezTo>
                  <a:cubicBezTo>
                    <a:pt x="24" y="98"/>
                    <a:pt x="11" y="93"/>
                    <a:pt x="0" y="85"/>
                  </a:cubicBezTo>
                  <a:lnTo>
                    <a:pt x="1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9DEBBD20-E2EB-4610-9A51-669AC0D2F6A6}"/>
                </a:ext>
              </a:extLst>
            </p:cNvPr>
            <p:cNvSpPr>
              <a:spLocks noEditPoints="1"/>
            </p:cNvSpPr>
            <p:nvPr userDrawn="1"/>
          </p:nvSpPr>
          <p:spPr bwMode="gray">
            <a:xfrm>
              <a:off x="665163" y="1123950"/>
              <a:ext cx="142875" cy="163513"/>
            </a:xfrm>
            <a:custGeom>
              <a:avLst/>
              <a:gdLst>
                <a:gd name="T0" fmla="*/ 87 w 90"/>
                <a:gd name="T1" fmla="*/ 81 h 98"/>
                <a:gd name="T2" fmla="*/ 49 w 90"/>
                <a:gd name="T3" fmla="*/ 98 h 98"/>
                <a:gd name="T4" fmla="*/ 0 w 90"/>
                <a:gd name="T5" fmla="*/ 49 h 98"/>
                <a:gd name="T6" fmla="*/ 46 w 90"/>
                <a:gd name="T7" fmla="*/ 0 h 98"/>
                <a:gd name="T8" fmla="*/ 90 w 90"/>
                <a:gd name="T9" fmla="*/ 48 h 98"/>
                <a:gd name="T10" fmla="*/ 89 w 90"/>
                <a:gd name="T11" fmla="*/ 55 h 98"/>
                <a:gd name="T12" fmla="*/ 24 w 90"/>
                <a:gd name="T13" fmla="*/ 55 h 98"/>
                <a:gd name="T14" fmla="*/ 50 w 90"/>
                <a:gd name="T15" fmla="*/ 78 h 98"/>
                <a:gd name="T16" fmla="*/ 73 w 90"/>
                <a:gd name="T17" fmla="*/ 67 h 98"/>
                <a:gd name="T18" fmla="*/ 87 w 90"/>
                <a:gd name="T19" fmla="*/ 81 h 98"/>
                <a:gd name="T20" fmla="*/ 64 w 90"/>
                <a:gd name="T21" fmla="*/ 37 h 98"/>
                <a:gd name="T22" fmla="*/ 46 w 90"/>
                <a:gd name="T23" fmla="*/ 21 h 98"/>
                <a:gd name="T24" fmla="*/ 26 w 90"/>
                <a:gd name="T25" fmla="*/ 37 h 98"/>
                <a:gd name="T26" fmla="*/ 64 w 90"/>
                <a:gd name="T27" fmla="*/ 3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8">
                  <a:moveTo>
                    <a:pt x="87" y="81"/>
                  </a:moveTo>
                  <a:cubicBezTo>
                    <a:pt x="78" y="92"/>
                    <a:pt x="63" y="98"/>
                    <a:pt x="49" y="98"/>
                  </a:cubicBezTo>
                  <a:cubicBezTo>
                    <a:pt x="21" y="98"/>
                    <a:pt x="0" y="79"/>
                    <a:pt x="0" y="49"/>
                  </a:cubicBezTo>
                  <a:cubicBezTo>
                    <a:pt x="0" y="23"/>
                    <a:pt x="18" y="0"/>
                    <a:pt x="46" y="0"/>
                  </a:cubicBezTo>
                  <a:cubicBezTo>
                    <a:pt x="71" y="0"/>
                    <a:pt x="90" y="22"/>
                    <a:pt x="90" y="48"/>
                  </a:cubicBezTo>
                  <a:cubicBezTo>
                    <a:pt x="90" y="51"/>
                    <a:pt x="89" y="53"/>
                    <a:pt x="89" y="55"/>
                  </a:cubicBezTo>
                  <a:cubicBezTo>
                    <a:pt x="24" y="55"/>
                    <a:pt x="24" y="55"/>
                    <a:pt x="24" y="55"/>
                  </a:cubicBezTo>
                  <a:cubicBezTo>
                    <a:pt x="26" y="68"/>
                    <a:pt x="36" y="78"/>
                    <a:pt x="50" y="78"/>
                  </a:cubicBezTo>
                  <a:cubicBezTo>
                    <a:pt x="60" y="78"/>
                    <a:pt x="69" y="72"/>
                    <a:pt x="73" y="67"/>
                  </a:cubicBezTo>
                  <a:lnTo>
                    <a:pt x="87" y="81"/>
                  </a:lnTo>
                  <a:close/>
                  <a:moveTo>
                    <a:pt x="64" y="37"/>
                  </a:moveTo>
                  <a:cubicBezTo>
                    <a:pt x="63" y="29"/>
                    <a:pt x="56" y="21"/>
                    <a:pt x="46" y="21"/>
                  </a:cubicBezTo>
                  <a:cubicBezTo>
                    <a:pt x="35" y="21"/>
                    <a:pt x="27" y="29"/>
                    <a:pt x="26" y="37"/>
                  </a:cubicBezTo>
                  <a:lnTo>
                    <a:pt x="6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EEAA3DE7-23CD-4558-8709-1B1030645528}"/>
                </a:ext>
              </a:extLst>
            </p:cNvPr>
            <p:cNvSpPr>
              <a:spLocks/>
            </p:cNvSpPr>
            <p:nvPr userDrawn="1"/>
          </p:nvSpPr>
          <p:spPr bwMode="gray">
            <a:xfrm>
              <a:off x="928688" y="1127125"/>
              <a:ext cx="163513" cy="157163"/>
            </a:xfrm>
            <a:custGeom>
              <a:avLst/>
              <a:gdLst>
                <a:gd name="T0" fmla="*/ 51 w 103"/>
                <a:gd name="T1" fmla="*/ 60 h 99"/>
                <a:gd name="T2" fmla="*/ 77 w 103"/>
                <a:gd name="T3" fmla="*/ 0 h 99"/>
                <a:gd name="T4" fmla="*/ 103 w 103"/>
                <a:gd name="T5" fmla="*/ 0 h 99"/>
                <a:gd name="T6" fmla="*/ 60 w 103"/>
                <a:gd name="T7" fmla="*/ 99 h 99"/>
                <a:gd name="T8" fmla="*/ 43 w 103"/>
                <a:gd name="T9" fmla="*/ 99 h 99"/>
                <a:gd name="T10" fmla="*/ 0 w 103"/>
                <a:gd name="T11" fmla="*/ 0 h 99"/>
                <a:gd name="T12" fmla="*/ 26 w 103"/>
                <a:gd name="T13" fmla="*/ 0 h 99"/>
                <a:gd name="T14" fmla="*/ 51 w 103"/>
                <a:gd name="T15" fmla="*/ 6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9">
                  <a:moveTo>
                    <a:pt x="51" y="60"/>
                  </a:moveTo>
                  <a:lnTo>
                    <a:pt x="77" y="0"/>
                  </a:lnTo>
                  <a:lnTo>
                    <a:pt x="103" y="0"/>
                  </a:lnTo>
                  <a:lnTo>
                    <a:pt x="60" y="99"/>
                  </a:lnTo>
                  <a:lnTo>
                    <a:pt x="43" y="99"/>
                  </a:lnTo>
                  <a:lnTo>
                    <a:pt x="0" y="0"/>
                  </a:lnTo>
                  <a:lnTo>
                    <a:pt x="26" y="0"/>
                  </a:lnTo>
                  <a:lnTo>
                    <a:pt x="51"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9">
              <a:extLst>
                <a:ext uri="{FF2B5EF4-FFF2-40B4-BE49-F238E27FC236}">
                  <a16:creationId xmlns:a16="http://schemas.microsoft.com/office/drawing/2014/main" id="{60E1A601-537D-4FD7-9DCA-4471CC0D2AC8}"/>
                </a:ext>
              </a:extLst>
            </p:cNvPr>
            <p:cNvSpPr>
              <a:spLocks noChangeArrowheads="1"/>
            </p:cNvSpPr>
            <p:nvPr userDrawn="1"/>
          </p:nvSpPr>
          <p:spPr bwMode="gray">
            <a:xfrm>
              <a:off x="1100138" y="1054100"/>
              <a:ext cx="50800"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a:extLst>
                <a:ext uri="{FF2B5EF4-FFF2-40B4-BE49-F238E27FC236}">
                  <a16:creationId xmlns:a16="http://schemas.microsoft.com/office/drawing/2014/main" id="{D7DA4939-7418-4F1E-AC7B-C955EC8331C2}"/>
                </a:ext>
              </a:extLst>
            </p:cNvPr>
            <p:cNvSpPr>
              <a:spLocks noChangeArrowheads="1"/>
            </p:cNvSpPr>
            <p:nvPr userDrawn="1"/>
          </p:nvSpPr>
          <p:spPr bwMode="gray">
            <a:xfrm>
              <a:off x="1104900" y="1127125"/>
              <a:ext cx="39688" cy="157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1227FC7A-9D41-44D0-99AD-04D451161FC2}"/>
                </a:ext>
              </a:extLst>
            </p:cNvPr>
            <p:cNvSpPr>
              <a:spLocks/>
            </p:cNvSpPr>
            <p:nvPr userDrawn="1"/>
          </p:nvSpPr>
          <p:spPr bwMode="gray">
            <a:xfrm>
              <a:off x="1162050" y="1123950"/>
              <a:ext cx="147638" cy="163513"/>
            </a:xfrm>
            <a:custGeom>
              <a:avLst/>
              <a:gdLst>
                <a:gd name="T0" fmla="*/ 93 w 93"/>
                <a:gd name="T1" fmla="*/ 77 h 98"/>
                <a:gd name="T2" fmla="*/ 50 w 93"/>
                <a:gd name="T3" fmla="*/ 98 h 98"/>
                <a:gd name="T4" fmla="*/ 0 w 93"/>
                <a:gd name="T5" fmla="*/ 49 h 98"/>
                <a:gd name="T6" fmla="*/ 51 w 93"/>
                <a:gd name="T7" fmla="*/ 0 h 98"/>
                <a:gd name="T8" fmla="*/ 90 w 93"/>
                <a:gd name="T9" fmla="*/ 19 h 98"/>
                <a:gd name="T10" fmla="*/ 72 w 93"/>
                <a:gd name="T11" fmla="*/ 35 h 98"/>
                <a:gd name="T12" fmla="*/ 51 w 93"/>
                <a:gd name="T13" fmla="*/ 24 h 98"/>
                <a:gd name="T14" fmla="*/ 25 w 93"/>
                <a:gd name="T15" fmla="*/ 49 h 98"/>
                <a:gd name="T16" fmla="*/ 51 w 93"/>
                <a:gd name="T17" fmla="*/ 75 h 98"/>
                <a:gd name="T18" fmla="*/ 74 w 93"/>
                <a:gd name="T19" fmla="*/ 62 h 98"/>
                <a:gd name="T20" fmla="*/ 93 w 93"/>
                <a:gd name="T21"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98">
                  <a:moveTo>
                    <a:pt x="93" y="77"/>
                  </a:moveTo>
                  <a:cubicBezTo>
                    <a:pt x="82" y="91"/>
                    <a:pt x="68" y="98"/>
                    <a:pt x="50" y="98"/>
                  </a:cubicBezTo>
                  <a:cubicBezTo>
                    <a:pt x="22" y="98"/>
                    <a:pt x="0" y="76"/>
                    <a:pt x="0" y="49"/>
                  </a:cubicBezTo>
                  <a:cubicBezTo>
                    <a:pt x="0" y="22"/>
                    <a:pt x="22" y="0"/>
                    <a:pt x="51" y="0"/>
                  </a:cubicBezTo>
                  <a:cubicBezTo>
                    <a:pt x="67" y="0"/>
                    <a:pt x="81" y="8"/>
                    <a:pt x="90" y="19"/>
                  </a:cubicBezTo>
                  <a:cubicBezTo>
                    <a:pt x="72" y="35"/>
                    <a:pt x="72" y="35"/>
                    <a:pt x="72" y="35"/>
                  </a:cubicBezTo>
                  <a:cubicBezTo>
                    <a:pt x="67" y="28"/>
                    <a:pt x="60" y="24"/>
                    <a:pt x="51" y="24"/>
                  </a:cubicBezTo>
                  <a:cubicBezTo>
                    <a:pt x="36" y="24"/>
                    <a:pt x="25" y="35"/>
                    <a:pt x="25" y="49"/>
                  </a:cubicBezTo>
                  <a:cubicBezTo>
                    <a:pt x="25" y="64"/>
                    <a:pt x="36" y="75"/>
                    <a:pt x="51" y="75"/>
                  </a:cubicBezTo>
                  <a:cubicBezTo>
                    <a:pt x="61" y="75"/>
                    <a:pt x="69" y="68"/>
                    <a:pt x="74" y="62"/>
                  </a:cubicBezTo>
                  <a:lnTo>
                    <a:pt x="9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1D49DE8A-F082-488C-A82C-AD1F171C1B97}"/>
                </a:ext>
              </a:extLst>
            </p:cNvPr>
            <p:cNvSpPr>
              <a:spLocks noEditPoints="1"/>
            </p:cNvSpPr>
            <p:nvPr userDrawn="1"/>
          </p:nvSpPr>
          <p:spPr bwMode="gray">
            <a:xfrm>
              <a:off x="1314450" y="1123950"/>
              <a:ext cx="142875" cy="163513"/>
            </a:xfrm>
            <a:custGeom>
              <a:avLst/>
              <a:gdLst>
                <a:gd name="T0" fmla="*/ 87 w 90"/>
                <a:gd name="T1" fmla="*/ 81 h 98"/>
                <a:gd name="T2" fmla="*/ 49 w 90"/>
                <a:gd name="T3" fmla="*/ 98 h 98"/>
                <a:gd name="T4" fmla="*/ 0 w 90"/>
                <a:gd name="T5" fmla="*/ 49 h 98"/>
                <a:gd name="T6" fmla="*/ 46 w 90"/>
                <a:gd name="T7" fmla="*/ 0 h 98"/>
                <a:gd name="T8" fmla="*/ 90 w 90"/>
                <a:gd name="T9" fmla="*/ 48 h 98"/>
                <a:gd name="T10" fmla="*/ 89 w 90"/>
                <a:gd name="T11" fmla="*/ 55 h 98"/>
                <a:gd name="T12" fmla="*/ 25 w 90"/>
                <a:gd name="T13" fmla="*/ 55 h 98"/>
                <a:gd name="T14" fmla="*/ 50 w 90"/>
                <a:gd name="T15" fmla="*/ 78 h 98"/>
                <a:gd name="T16" fmla="*/ 73 w 90"/>
                <a:gd name="T17" fmla="*/ 67 h 98"/>
                <a:gd name="T18" fmla="*/ 87 w 90"/>
                <a:gd name="T19" fmla="*/ 81 h 98"/>
                <a:gd name="T20" fmla="*/ 64 w 90"/>
                <a:gd name="T21" fmla="*/ 37 h 98"/>
                <a:gd name="T22" fmla="*/ 46 w 90"/>
                <a:gd name="T23" fmla="*/ 21 h 98"/>
                <a:gd name="T24" fmla="*/ 26 w 90"/>
                <a:gd name="T25" fmla="*/ 37 h 98"/>
                <a:gd name="T26" fmla="*/ 64 w 90"/>
                <a:gd name="T27" fmla="*/ 3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8">
                  <a:moveTo>
                    <a:pt x="87" y="81"/>
                  </a:moveTo>
                  <a:cubicBezTo>
                    <a:pt x="78" y="92"/>
                    <a:pt x="64" y="98"/>
                    <a:pt x="49" y="98"/>
                  </a:cubicBezTo>
                  <a:cubicBezTo>
                    <a:pt x="21" y="98"/>
                    <a:pt x="0" y="79"/>
                    <a:pt x="0" y="49"/>
                  </a:cubicBezTo>
                  <a:cubicBezTo>
                    <a:pt x="0" y="23"/>
                    <a:pt x="18" y="0"/>
                    <a:pt x="46" y="0"/>
                  </a:cubicBezTo>
                  <a:cubicBezTo>
                    <a:pt x="72" y="0"/>
                    <a:pt x="90" y="22"/>
                    <a:pt x="90" y="48"/>
                  </a:cubicBezTo>
                  <a:cubicBezTo>
                    <a:pt x="90" y="51"/>
                    <a:pt x="90" y="53"/>
                    <a:pt x="89" y="55"/>
                  </a:cubicBezTo>
                  <a:cubicBezTo>
                    <a:pt x="25" y="55"/>
                    <a:pt x="25" y="55"/>
                    <a:pt x="25" y="55"/>
                  </a:cubicBezTo>
                  <a:cubicBezTo>
                    <a:pt x="26" y="68"/>
                    <a:pt x="37" y="78"/>
                    <a:pt x="50" y="78"/>
                  </a:cubicBezTo>
                  <a:cubicBezTo>
                    <a:pt x="60" y="78"/>
                    <a:pt x="69" y="72"/>
                    <a:pt x="73" y="67"/>
                  </a:cubicBezTo>
                  <a:lnTo>
                    <a:pt x="87" y="81"/>
                  </a:lnTo>
                  <a:close/>
                  <a:moveTo>
                    <a:pt x="64" y="37"/>
                  </a:moveTo>
                  <a:cubicBezTo>
                    <a:pt x="63" y="29"/>
                    <a:pt x="56" y="21"/>
                    <a:pt x="46" y="21"/>
                  </a:cubicBezTo>
                  <a:cubicBezTo>
                    <a:pt x="35" y="21"/>
                    <a:pt x="27" y="29"/>
                    <a:pt x="26" y="37"/>
                  </a:cubicBezTo>
                  <a:lnTo>
                    <a:pt x="6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59E73E17-1BB6-4243-A33F-8C2A2A877998}"/>
                </a:ext>
              </a:extLst>
            </p:cNvPr>
            <p:cNvSpPr>
              <a:spLocks/>
            </p:cNvSpPr>
            <p:nvPr userDrawn="1"/>
          </p:nvSpPr>
          <p:spPr bwMode="gray">
            <a:xfrm>
              <a:off x="1790700" y="1127125"/>
              <a:ext cx="241300" cy="157163"/>
            </a:xfrm>
            <a:custGeom>
              <a:avLst/>
              <a:gdLst>
                <a:gd name="T0" fmla="*/ 56 w 152"/>
                <a:gd name="T1" fmla="*/ 99 h 99"/>
                <a:gd name="T2" fmla="*/ 38 w 152"/>
                <a:gd name="T3" fmla="*/ 99 h 99"/>
                <a:gd name="T4" fmla="*/ 0 w 152"/>
                <a:gd name="T5" fmla="*/ 0 h 99"/>
                <a:gd name="T6" fmla="*/ 25 w 152"/>
                <a:gd name="T7" fmla="*/ 0 h 99"/>
                <a:gd name="T8" fmla="*/ 46 w 152"/>
                <a:gd name="T9" fmla="*/ 57 h 99"/>
                <a:gd name="T10" fmla="*/ 66 w 152"/>
                <a:gd name="T11" fmla="*/ 0 h 99"/>
                <a:gd name="T12" fmla="*/ 87 w 152"/>
                <a:gd name="T13" fmla="*/ 0 h 99"/>
                <a:gd name="T14" fmla="*/ 106 w 152"/>
                <a:gd name="T15" fmla="*/ 57 h 99"/>
                <a:gd name="T16" fmla="*/ 127 w 152"/>
                <a:gd name="T17" fmla="*/ 0 h 99"/>
                <a:gd name="T18" fmla="*/ 152 w 152"/>
                <a:gd name="T19" fmla="*/ 0 h 99"/>
                <a:gd name="T20" fmla="*/ 115 w 152"/>
                <a:gd name="T21" fmla="*/ 99 h 99"/>
                <a:gd name="T22" fmla="*/ 96 w 152"/>
                <a:gd name="T23" fmla="*/ 99 h 99"/>
                <a:gd name="T24" fmla="*/ 76 w 152"/>
                <a:gd name="T25" fmla="*/ 43 h 99"/>
                <a:gd name="T26" fmla="*/ 56 w 152"/>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99">
                  <a:moveTo>
                    <a:pt x="56" y="99"/>
                  </a:moveTo>
                  <a:lnTo>
                    <a:pt x="38" y="99"/>
                  </a:lnTo>
                  <a:lnTo>
                    <a:pt x="0" y="0"/>
                  </a:lnTo>
                  <a:lnTo>
                    <a:pt x="25" y="0"/>
                  </a:lnTo>
                  <a:lnTo>
                    <a:pt x="46" y="57"/>
                  </a:lnTo>
                  <a:lnTo>
                    <a:pt x="66" y="0"/>
                  </a:lnTo>
                  <a:lnTo>
                    <a:pt x="87" y="0"/>
                  </a:lnTo>
                  <a:lnTo>
                    <a:pt x="106" y="57"/>
                  </a:lnTo>
                  <a:lnTo>
                    <a:pt x="127" y="0"/>
                  </a:lnTo>
                  <a:lnTo>
                    <a:pt x="152" y="0"/>
                  </a:lnTo>
                  <a:lnTo>
                    <a:pt x="115" y="99"/>
                  </a:lnTo>
                  <a:lnTo>
                    <a:pt x="96" y="99"/>
                  </a:lnTo>
                  <a:lnTo>
                    <a:pt x="76" y="43"/>
                  </a:lnTo>
                  <a:lnTo>
                    <a:pt x="56"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DCDABC89-7E30-44B2-829D-185E31F03F4B}"/>
                </a:ext>
              </a:extLst>
            </p:cNvPr>
            <p:cNvSpPr>
              <a:spLocks/>
            </p:cNvSpPr>
            <p:nvPr userDrawn="1"/>
          </p:nvSpPr>
          <p:spPr bwMode="gray">
            <a:xfrm>
              <a:off x="1473200" y="1123950"/>
              <a:ext cx="146050" cy="160338"/>
            </a:xfrm>
            <a:custGeom>
              <a:avLst/>
              <a:gdLst>
                <a:gd name="T0" fmla="*/ 0 w 92"/>
                <a:gd name="T1" fmla="*/ 96 h 96"/>
                <a:gd name="T2" fmla="*/ 0 w 92"/>
                <a:gd name="T3" fmla="*/ 2 h 96"/>
                <a:gd name="T4" fmla="*/ 24 w 92"/>
                <a:gd name="T5" fmla="*/ 2 h 96"/>
                <a:gd name="T6" fmla="*/ 24 w 92"/>
                <a:gd name="T7" fmla="*/ 10 h 96"/>
                <a:gd name="T8" fmla="*/ 50 w 92"/>
                <a:gd name="T9" fmla="*/ 0 h 96"/>
                <a:gd name="T10" fmla="*/ 82 w 92"/>
                <a:gd name="T11" fmla="*/ 15 h 96"/>
                <a:gd name="T12" fmla="*/ 92 w 92"/>
                <a:gd name="T13" fmla="*/ 48 h 96"/>
                <a:gd name="T14" fmla="*/ 92 w 92"/>
                <a:gd name="T15" fmla="*/ 96 h 96"/>
                <a:gd name="T16" fmla="*/ 67 w 92"/>
                <a:gd name="T17" fmla="*/ 96 h 96"/>
                <a:gd name="T18" fmla="*/ 67 w 92"/>
                <a:gd name="T19" fmla="*/ 46 h 96"/>
                <a:gd name="T20" fmla="*/ 61 w 92"/>
                <a:gd name="T21" fmla="*/ 29 h 96"/>
                <a:gd name="T22" fmla="*/ 47 w 92"/>
                <a:gd name="T23" fmla="*/ 24 h 96"/>
                <a:gd name="T24" fmla="*/ 25 w 92"/>
                <a:gd name="T25" fmla="*/ 35 h 96"/>
                <a:gd name="T26" fmla="*/ 25 w 92"/>
                <a:gd name="T27" fmla="*/ 96 h 96"/>
                <a:gd name="T28" fmla="*/ 0 w 92"/>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96">
                  <a:moveTo>
                    <a:pt x="0" y="96"/>
                  </a:moveTo>
                  <a:cubicBezTo>
                    <a:pt x="0" y="2"/>
                    <a:pt x="0" y="2"/>
                    <a:pt x="0" y="2"/>
                  </a:cubicBezTo>
                  <a:cubicBezTo>
                    <a:pt x="24" y="2"/>
                    <a:pt x="24" y="2"/>
                    <a:pt x="24" y="2"/>
                  </a:cubicBezTo>
                  <a:cubicBezTo>
                    <a:pt x="24" y="10"/>
                    <a:pt x="24" y="10"/>
                    <a:pt x="24" y="10"/>
                  </a:cubicBezTo>
                  <a:cubicBezTo>
                    <a:pt x="31" y="4"/>
                    <a:pt x="40" y="0"/>
                    <a:pt x="50" y="0"/>
                  </a:cubicBezTo>
                  <a:cubicBezTo>
                    <a:pt x="63" y="0"/>
                    <a:pt x="75" y="6"/>
                    <a:pt x="82" y="15"/>
                  </a:cubicBezTo>
                  <a:cubicBezTo>
                    <a:pt x="89" y="23"/>
                    <a:pt x="92" y="32"/>
                    <a:pt x="92" y="48"/>
                  </a:cubicBezTo>
                  <a:cubicBezTo>
                    <a:pt x="92" y="96"/>
                    <a:pt x="92" y="96"/>
                    <a:pt x="92" y="96"/>
                  </a:cubicBezTo>
                  <a:cubicBezTo>
                    <a:pt x="67" y="96"/>
                    <a:pt x="67" y="96"/>
                    <a:pt x="67" y="96"/>
                  </a:cubicBezTo>
                  <a:cubicBezTo>
                    <a:pt x="67" y="46"/>
                    <a:pt x="67" y="46"/>
                    <a:pt x="67" y="46"/>
                  </a:cubicBezTo>
                  <a:cubicBezTo>
                    <a:pt x="67" y="37"/>
                    <a:pt x="65" y="32"/>
                    <a:pt x="61" y="29"/>
                  </a:cubicBezTo>
                  <a:cubicBezTo>
                    <a:pt x="58" y="25"/>
                    <a:pt x="53" y="24"/>
                    <a:pt x="47" y="24"/>
                  </a:cubicBezTo>
                  <a:cubicBezTo>
                    <a:pt x="37" y="24"/>
                    <a:pt x="28" y="30"/>
                    <a:pt x="25" y="35"/>
                  </a:cubicBezTo>
                  <a:cubicBezTo>
                    <a:pt x="25" y="96"/>
                    <a:pt x="25" y="96"/>
                    <a:pt x="25" y="96"/>
                  </a:cubicBez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D4B8C552-A263-429A-9311-1418F422600A}"/>
                </a:ext>
              </a:extLst>
            </p:cNvPr>
            <p:cNvSpPr>
              <a:spLocks noEditPoints="1"/>
            </p:cNvSpPr>
            <p:nvPr userDrawn="1"/>
          </p:nvSpPr>
          <p:spPr bwMode="gray">
            <a:xfrm>
              <a:off x="1633538" y="1127125"/>
              <a:ext cx="168275" cy="161925"/>
            </a:xfrm>
            <a:custGeom>
              <a:avLst/>
              <a:gdLst>
                <a:gd name="T0" fmla="*/ 53 w 106"/>
                <a:gd name="T1" fmla="*/ 0 h 97"/>
                <a:gd name="T2" fmla="*/ 0 w 106"/>
                <a:gd name="T3" fmla="*/ 53 h 97"/>
                <a:gd name="T4" fmla="*/ 17 w 106"/>
                <a:gd name="T5" fmla="*/ 93 h 97"/>
                <a:gd name="T6" fmla="*/ 30 w 106"/>
                <a:gd name="T7" fmla="*/ 94 h 97"/>
                <a:gd name="T8" fmla="*/ 53 w 106"/>
                <a:gd name="T9" fmla="*/ 86 h 97"/>
                <a:gd name="T10" fmla="*/ 76 w 106"/>
                <a:gd name="T11" fmla="*/ 94 h 97"/>
                <a:gd name="T12" fmla="*/ 90 w 106"/>
                <a:gd name="T13" fmla="*/ 93 h 97"/>
                <a:gd name="T14" fmla="*/ 106 w 106"/>
                <a:gd name="T15" fmla="*/ 54 h 97"/>
                <a:gd name="T16" fmla="*/ 53 w 106"/>
                <a:gd name="T17" fmla="*/ 0 h 97"/>
                <a:gd name="T18" fmla="*/ 53 w 106"/>
                <a:gd name="T19" fmla="*/ 81 h 97"/>
                <a:gd name="T20" fmla="*/ 26 w 106"/>
                <a:gd name="T21" fmla="*/ 54 h 97"/>
                <a:gd name="T22" fmla="*/ 53 w 106"/>
                <a:gd name="T23" fmla="*/ 27 h 97"/>
                <a:gd name="T24" fmla="*/ 80 w 106"/>
                <a:gd name="T25" fmla="*/ 54 h 97"/>
                <a:gd name="T26" fmla="*/ 53 w 106"/>
                <a:gd name="T27"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97">
                  <a:moveTo>
                    <a:pt x="53" y="0"/>
                  </a:moveTo>
                  <a:cubicBezTo>
                    <a:pt x="24" y="0"/>
                    <a:pt x="0" y="24"/>
                    <a:pt x="0" y="53"/>
                  </a:cubicBezTo>
                  <a:cubicBezTo>
                    <a:pt x="0" y="69"/>
                    <a:pt x="6" y="83"/>
                    <a:pt x="17" y="93"/>
                  </a:cubicBezTo>
                  <a:cubicBezTo>
                    <a:pt x="20" y="96"/>
                    <a:pt x="26" y="97"/>
                    <a:pt x="30" y="94"/>
                  </a:cubicBezTo>
                  <a:cubicBezTo>
                    <a:pt x="36" y="89"/>
                    <a:pt x="44" y="86"/>
                    <a:pt x="53" y="86"/>
                  </a:cubicBezTo>
                  <a:cubicBezTo>
                    <a:pt x="62" y="86"/>
                    <a:pt x="70" y="89"/>
                    <a:pt x="76" y="94"/>
                  </a:cubicBezTo>
                  <a:cubicBezTo>
                    <a:pt x="80" y="97"/>
                    <a:pt x="86" y="96"/>
                    <a:pt x="90" y="93"/>
                  </a:cubicBezTo>
                  <a:cubicBezTo>
                    <a:pt x="100" y="83"/>
                    <a:pt x="106" y="69"/>
                    <a:pt x="106" y="54"/>
                  </a:cubicBezTo>
                  <a:cubicBezTo>
                    <a:pt x="106" y="24"/>
                    <a:pt x="83" y="0"/>
                    <a:pt x="53" y="0"/>
                  </a:cubicBezTo>
                  <a:moveTo>
                    <a:pt x="53" y="81"/>
                  </a:moveTo>
                  <a:cubicBezTo>
                    <a:pt x="37" y="81"/>
                    <a:pt x="26" y="69"/>
                    <a:pt x="26" y="54"/>
                  </a:cubicBezTo>
                  <a:cubicBezTo>
                    <a:pt x="26" y="39"/>
                    <a:pt x="37" y="27"/>
                    <a:pt x="53" y="27"/>
                  </a:cubicBezTo>
                  <a:cubicBezTo>
                    <a:pt x="69" y="27"/>
                    <a:pt x="80" y="39"/>
                    <a:pt x="80" y="54"/>
                  </a:cubicBezTo>
                  <a:cubicBezTo>
                    <a:pt x="80" y="69"/>
                    <a:pt x="69" y="81"/>
                    <a:pt x="53" y="81"/>
                  </a:cubicBezTo>
                </a:path>
              </a:pathLst>
            </a:custGeom>
            <a:solidFill>
              <a:srgbClr val="81B5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6" name="Group 65">
              <a:extLst>
                <a:ext uri="{FF2B5EF4-FFF2-40B4-BE49-F238E27FC236}">
                  <a16:creationId xmlns:a16="http://schemas.microsoft.com/office/drawing/2014/main" id="{DEBBE881-3D3E-4191-A054-64C53E636502}"/>
                </a:ext>
              </a:extLst>
            </p:cNvPr>
            <p:cNvGrpSpPr>
              <a:grpSpLocks noChangeAspect="1"/>
            </p:cNvGrpSpPr>
            <p:nvPr/>
          </p:nvGrpSpPr>
          <p:grpSpPr bwMode="gray">
            <a:xfrm>
              <a:off x="1998819" y="1263267"/>
              <a:ext cx="39288" cy="20954"/>
              <a:chOff x="2687241" y="1822450"/>
              <a:chExt cx="23813" cy="12700"/>
            </a:xfrm>
          </p:grpSpPr>
          <p:sp>
            <p:nvSpPr>
              <p:cNvPr id="67" name="Freeform 8">
                <a:extLst>
                  <a:ext uri="{FF2B5EF4-FFF2-40B4-BE49-F238E27FC236}">
                    <a16:creationId xmlns:a16="http://schemas.microsoft.com/office/drawing/2014/main" id="{C1FFE498-E612-4637-9DEA-045FEC39828C}"/>
                  </a:ext>
                </a:extLst>
              </p:cNvPr>
              <p:cNvSpPr>
                <a:spLocks/>
              </p:cNvSpPr>
              <p:nvPr/>
            </p:nvSpPr>
            <p:spPr bwMode="gray">
              <a:xfrm>
                <a:off x="2687241" y="1822450"/>
                <a:ext cx="9525" cy="12700"/>
              </a:xfrm>
              <a:custGeom>
                <a:avLst/>
                <a:gdLst>
                  <a:gd name="T0" fmla="*/ 6 w 6"/>
                  <a:gd name="T1" fmla="*/ 1 h 8"/>
                  <a:gd name="T2" fmla="*/ 3 w 6"/>
                  <a:gd name="T3" fmla="*/ 1 h 8"/>
                  <a:gd name="T4" fmla="*/ 3 w 6"/>
                  <a:gd name="T5" fmla="*/ 8 h 8"/>
                  <a:gd name="T6" fmla="*/ 2 w 6"/>
                  <a:gd name="T7" fmla="*/ 8 h 8"/>
                  <a:gd name="T8" fmla="*/ 2 w 6"/>
                  <a:gd name="T9" fmla="*/ 1 h 8"/>
                  <a:gd name="T10" fmla="*/ 0 w 6"/>
                  <a:gd name="T11" fmla="*/ 1 h 8"/>
                  <a:gd name="T12" fmla="*/ 0 w 6"/>
                  <a:gd name="T13" fmla="*/ 0 h 8"/>
                  <a:gd name="T14" fmla="*/ 6 w 6"/>
                  <a:gd name="T15" fmla="*/ 0 h 8"/>
                  <a:gd name="T16" fmla="*/ 6 w 6"/>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1"/>
                    </a:moveTo>
                    <a:lnTo>
                      <a:pt x="3" y="1"/>
                    </a:lnTo>
                    <a:lnTo>
                      <a:pt x="3" y="8"/>
                    </a:lnTo>
                    <a:lnTo>
                      <a:pt x="2" y="8"/>
                    </a:lnTo>
                    <a:lnTo>
                      <a:pt x="2" y="1"/>
                    </a:lnTo>
                    <a:lnTo>
                      <a:pt x="0" y="1"/>
                    </a:lnTo>
                    <a:lnTo>
                      <a:pt x="0" y="0"/>
                    </a:lnTo>
                    <a:lnTo>
                      <a:pt x="6" y="0"/>
                    </a:lnTo>
                    <a:lnTo>
                      <a:pt x="6" y="1"/>
                    </a:lnTo>
                    <a:close/>
                  </a:path>
                </a:pathLst>
              </a:custGeom>
              <a:solidFill>
                <a:srgbClr val="FFFFFF"/>
              </a:solid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9">
                <a:extLst>
                  <a:ext uri="{FF2B5EF4-FFF2-40B4-BE49-F238E27FC236}">
                    <a16:creationId xmlns:a16="http://schemas.microsoft.com/office/drawing/2014/main" id="{26FC909D-B696-446E-A642-B1EBF7471724}"/>
                  </a:ext>
                </a:extLst>
              </p:cNvPr>
              <p:cNvSpPr>
                <a:spLocks/>
              </p:cNvSpPr>
              <p:nvPr/>
            </p:nvSpPr>
            <p:spPr bwMode="gray">
              <a:xfrm>
                <a:off x="2698354" y="1822450"/>
                <a:ext cx="12700" cy="12700"/>
              </a:xfrm>
              <a:custGeom>
                <a:avLst/>
                <a:gdLst>
                  <a:gd name="T0" fmla="*/ 8 w 8"/>
                  <a:gd name="T1" fmla="*/ 8 h 8"/>
                  <a:gd name="T2" fmla="*/ 7 w 8"/>
                  <a:gd name="T3" fmla="*/ 8 h 8"/>
                  <a:gd name="T4" fmla="*/ 7 w 8"/>
                  <a:gd name="T5" fmla="*/ 1 h 8"/>
                  <a:gd name="T6" fmla="*/ 4 w 8"/>
                  <a:gd name="T7" fmla="*/ 6 h 8"/>
                  <a:gd name="T8" fmla="*/ 4 w 8"/>
                  <a:gd name="T9" fmla="*/ 6 h 8"/>
                  <a:gd name="T10" fmla="*/ 1 w 8"/>
                  <a:gd name="T11" fmla="*/ 1 h 8"/>
                  <a:gd name="T12" fmla="*/ 1 w 8"/>
                  <a:gd name="T13" fmla="*/ 8 h 8"/>
                  <a:gd name="T14" fmla="*/ 0 w 8"/>
                  <a:gd name="T15" fmla="*/ 8 h 8"/>
                  <a:gd name="T16" fmla="*/ 0 w 8"/>
                  <a:gd name="T17" fmla="*/ 0 h 8"/>
                  <a:gd name="T18" fmla="*/ 1 w 8"/>
                  <a:gd name="T19" fmla="*/ 0 h 8"/>
                  <a:gd name="T20" fmla="*/ 4 w 8"/>
                  <a:gd name="T21" fmla="*/ 5 h 8"/>
                  <a:gd name="T22" fmla="*/ 7 w 8"/>
                  <a:gd name="T23" fmla="*/ 0 h 8"/>
                  <a:gd name="T24" fmla="*/ 8 w 8"/>
                  <a:gd name="T25" fmla="*/ 0 h 8"/>
                  <a:gd name="T26" fmla="*/ 8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8"/>
                    </a:moveTo>
                    <a:lnTo>
                      <a:pt x="7" y="8"/>
                    </a:lnTo>
                    <a:lnTo>
                      <a:pt x="7" y="1"/>
                    </a:lnTo>
                    <a:lnTo>
                      <a:pt x="4" y="6"/>
                    </a:lnTo>
                    <a:lnTo>
                      <a:pt x="4" y="6"/>
                    </a:lnTo>
                    <a:lnTo>
                      <a:pt x="1" y="1"/>
                    </a:lnTo>
                    <a:lnTo>
                      <a:pt x="1" y="8"/>
                    </a:lnTo>
                    <a:lnTo>
                      <a:pt x="0" y="8"/>
                    </a:lnTo>
                    <a:lnTo>
                      <a:pt x="0" y="0"/>
                    </a:lnTo>
                    <a:lnTo>
                      <a:pt x="1" y="0"/>
                    </a:lnTo>
                    <a:lnTo>
                      <a:pt x="4" y="5"/>
                    </a:lnTo>
                    <a:lnTo>
                      <a:pt x="7" y="0"/>
                    </a:lnTo>
                    <a:lnTo>
                      <a:pt x="8" y="0"/>
                    </a:lnTo>
                    <a:lnTo>
                      <a:pt x="8" y="8"/>
                    </a:lnTo>
                    <a:close/>
                  </a:path>
                </a:pathLst>
              </a:custGeom>
              <a:solidFill>
                <a:srgbClr val="FFFFFF"/>
              </a:solid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5" name="AutoShape 7">
            <a:extLst>
              <a:ext uri="{FF2B5EF4-FFF2-40B4-BE49-F238E27FC236}">
                <a16:creationId xmlns:a16="http://schemas.microsoft.com/office/drawing/2014/main" id="{1EED5B79-0291-4B4B-96E3-3F93438B4A2A}"/>
              </a:ext>
            </a:extLst>
          </p:cNvPr>
          <p:cNvSpPr>
            <a:spLocks noChangeAspect="1" noChangeArrowheads="1" noTextEdit="1"/>
          </p:cNvSpPr>
          <p:nvPr userDrawn="1"/>
        </p:nvSpPr>
        <p:spPr bwMode="auto">
          <a:xfrm>
            <a:off x="3154363" y="0"/>
            <a:ext cx="588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64845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with Subtitl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438911" y="960120"/>
            <a:ext cx="11207242" cy="448056"/>
          </a:xfrm>
        </p:spPr>
        <p:txBody>
          <a:bodyPr>
            <a:noAutofit/>
          </a:bodyPr>
          <a:lstStyle>
            <a:lvl1pPr marL="0" indent="0">
              <a:buNone/>
              <a:defRPr sz="1900" b="0">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01244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26400" y="1636776"/>
            <a:ext cx="11212741" cy="453394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txBox="1">
            <a:spLocks/>
          </p:cNvSpPr>
          <p:nvPr/>
        </p:nvSpPr>
        <p:spPr bwMode="gray">
          <a:xfrm>
            <a:off x="5861884" y="6365328"/>
            <a:ext cx="497712" cy="222250"/>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smtClean="0">
                <a:solidFill>
                  <a:schemeClr val="tx1"/>
                </a:solidFill>
                <a:latin typeface="+mn-lt"/>
                <a:ea typeface="Avenir Book" charset="0"/>
                <a:cs typeface="Arial" panose="020B0604020202020204" pitchFamily="34" charset="0"/>
              </a:rPr>
              <a:pPr algn="ctr"/>
              <a:t>‹#›</a:t>
            </a:fld>
            <a:endParaRPr lang="en-US" sz="600">
              <a:solidFill>
                <a:schemeClr val="tx1"/>
              </a:solidFill>
              <a:latin typeface="+mn-lt"/>
              <a:ea typeface="Avenir Book" charset="0"/>
              <a:cs typeface="Arial" panose="020B0604020202020204" pitchFamily="34" charset="0"/>
            </a:endParaRPr>
          </a:p>
        </p:txBody>
      </p:sp>
      <p:sp>
        <p:nvSpPr>
          <p:cNvPr id="21" name="Footer Placeholder 4"/>
          <p:cNvSpPr txBox="1">
            <a:spLocks/>
          </p:cNvSpPr>
          <p:nvPr/>
        </p:nvSpPr>
        <p:spPr bwMode="gray">
          <a:xfrm>
            <a:off x="8063026" y="6364009"/>
            <a:ext cx="3703073" cy="222250"/>
          </a:xfrm>
          <a:prstGeom prst="rect">
            <a:avLst/>
          </a:prstGeom>
        </p:spPr>
        <p:txBody>
          <a:bodyPr anchor="ctr" anchorCtr="0"/>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457017" rtl="0" eaLnBrk="1" latinLnBrk="0" hangingPunct="1">
              <a:tabLst>
                <a:tab pos="3599010" algn="l"/>
              </a:tabLst>
            </a:pPr>
            <a:r>
              <a:rPr lang="en-US" sz="600" kern="1200">
                <a:solidFill>
                  <a:schemeClr val="tx1"/>
                </a:solidFill>
                <a:latin typeface="+mn-lt"/>
                <a:ea typeface="+mn-ea"/>
                <a:cs typeface="Arial" panose="020B0604020202020204" pitchFamily="34" charset="0"/>
              </a:rPr>
              <a:t>© 2018 ServiceNow, Inc. All Rights Reserved. Confidential.</a:t>
            </a:r>
          </a:p>
        </p:txBody>
      </p:sp>
      <p:sp>
        <p:nvSpPr>
          <p:cNvPr id="2" name="Title Placeholder 1"/>
          <p:cNvSpPr>
            <a:spLocks noGrp="1"/>
          </p:cNvSpPr>
          <p:nvPr>
            <p:ph type="title"/>
          </p:nvPr>
        </p:nvSpPr>
        <p:spPr bwMode="gray">
          <a:xfrm>
            <a:off x="425550" y="341807"/>
            <a:ext cx="11222132" cy="668692"/>
          </a:xfrm>
          <a:prstGeom prst="rect">
            <a:avLst/>
          </a:prstGeom>
        </p:spPr>
        <p:txBody>
          <a:bodyPr vert="horz" lIns="91440" tIns="0" rIns="91440" bIns="0" rtlCol="0" anchor="b" anchorCtr="0">
            <a:noAutofit/>
          </a:bodyPr>
          <a:lstStyle/>
          <a:p>
            <a:pPr lvl="0"/>
            <a:r>
              <a:rPr lang="en-US" dirty="0"/>
              <a:t>Click to edit master title style</a:t>
            </a:r>
          </a:p>
        </p:txBody>
      </p:sp>
    </p:spTree>
    <p:extLst>
      <p:ext uri="{BB962C8B-B14F-4D97-AF65-F5344CB8AC3E}">
        <p14:creationId xmlns:p14="http://schemas.microsoft.com/office/powerpoint/2010/main" val="898961582"/>
      </p:ext>
    </p:extLst>
  </p:cSld>
  <p:clrMap bg1="lt1" tx1="dk1" bg2="lt2" tx2="dk2" accent1="accent1" accent2="accent2" accent3="accent3" accent4="accent4" accent5="accent5" accent6="accent6" hlink="hlink" folHlink="folHlink"/>
  <p:sldLayoutIdLst>
    <p:sldLayoutId id="2147484091" r:id="rId1"/>
    <p:sldLayoutId id="2147484102" r:id="rId2"/>
    <p:sldLayoutId id="2147484104" r:id="rId3"/>
    <p:sldLayoutId id="2147484129" r:id="rId4"/>
    <p:sldLayoutId id="2147484105" r:id="rId5"/>
    <p:sldLayoutId id="2147484106" r:id="rId6"/>
    <p:sldLayoutId id="2147484141" r:id="rId7"/>
    <p:sldLayoutId id="2147484242" r:id="rId8"/>
    <p:sldLayoutId id="2147484245" r:id="rId9"/>
    <p:sldLayoutId id="2147484149" r:id="rId10"/>
    <p:sldLayoutId id="2147484151" r:id="rId11"/>
    <p:sldLayoutId id="2147484152"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72" r:id="rId27"/>
    <p:sldLayoutId id="2147484248" r:id="rId28"/>
  </p:sldLayoutIdLst>
  <p:transition>
    <p:fade/>
  </p:transition>
  <p:hf sldNum="0" hdr="0" ftr="0" dt="0"/>
  <p:txStyles>
    <p:titleStyle>
      <a:lvl1pPr algn="l" defTabSz="457017" rtl="0" eaLnBrk="1" latinLnBrk="0" hangingPunct="1">
        <a:lnSpc>
          <a:spcPct val="90000"/>
        </a:lnSpc>
        <a:spcBef>
          <a:spcPts val="0"/>
        </a:spcBef>
        <a:buNone/>
        <a:defRPr lang="en-US" sz="3200" b="1" i="0" kern="1200" dirty="0" smtClean="0">
          <a:solidFill>
            <a:schemeClr val="tx1"/>
          </a:solidFill>
          <a:latin typeface="+mj-lt"/>
          <a:ea typeface="Gilroy" panose="00000500000000000000" pitchFamily="50" charset="0"/>
          <a:cs typeface="Gilroy" panose="00000500000000000000" pitchFamily="50" charset="0"/>
        </a:defRPr>
      </a:lvl1pPr>
    </p:titleStyle>
    <p:bodyStyle>
      <a:lvl1pPr marL="228509" indent="-228509" algn="l" defTabSz="457017" rtl="0" eaLnBrk="1" latinLnBrk="0" hangingPunct="1">
        <a:lnSpc>
          <a:spcPct val="90000"/>
        </a:lnSpc>
        <a:spcBef>
          <a:spcPts val="1200"/>
        </a:spcBef>
        <a:buClr>
          <a:schemeClr val="tx1"/>
        </a:buClr>
        <a:buFont typeface="Arial"/>
        <a:buChar char="•"/>
        <a:defRPr sz="2000" kern="1200">
          <a:solidFill>
            <a:schemeClr val="tx1"/>
          </a:solidFill>
          <a:latin typeface="+mn-lt"/>
          <a:ea typeface="Gilroy" panose="00000500000000000000" pitchFamily="50" charset="0"/>
          <a:cs typeface="Gilroy" panose="00000500000000000000" pitchFamily="50" charset="0"/>
        </a:defRPr>
      </a:lvl1pPr>
      <a:lvl2pPr marL="457017" indent="-225335" algn="l" defTabSz="457017" rtl="0" eaLnBrk="1" latinLnBrk="0" hangingPunct="1">
        <a:lnSpc>
          <a:spcPct val="90000"/>
        </a:lnSpc>
        <a:spcBef>
          <a:spcPts val="600"/>
        </a:spcBef>
        <a:buClr>
          <a:schemeClr val="tx1"/>
        </a:buClr>
        <a:buFont typeface="Arial"/>
        <a:buChar char="–"/>
        <a:defRPr sz="1600" kern="1200">
          <a:solidFill>
            <a:schemeClr val="tx1"/>
          </a:solidFill>
          <a:latin typeface="+mn-lt"/>
          <a:ea typeface="Gilroy" panose="00000500000000000000" pitchFamily="50" charset="0"/>
          <a:cs typeface="Gilroy" panose="00000500000000000000" pitchFamily="50" charset="0"/>
        </a:defRPr>
      </a:lvl2pPr>
      <a:lvl3pPr marL="741066" indent="-171381" algn="l" defTabSz="457017" rtl="0" eaLnBrk="1" latinLnBrk="0" hangingPunct="1">
        <a:lnSpc>
          <a:spcPct val="90000"/>
        </a:lnSpc>
        <a:spcBef>
          <a:spcPts val="600"/>
        </a:spcBef>
        <a:buClr>
          <a:schemeClr val="tx1"/>
        </a:buClr>
        <a:buFont typeface="Arial"/>
        <a:buChar char="•"/>
        <a:defRPr sz="1600" kern="1200">
          <a:solidFill>
            <a:schemeClr val="tx1"/>
          </a:solidFill>
          <a:latin typeface="+mn-lt"/>
          <a:ea typeface="Gilroy" panose="00000500000000000000" pitchFamily="50" charset="0"/>
          <a:cs typeface="Gilroy" panose="00000500000000000000" pitchFamily="50" charset="0"/>
        </a:defRPr>
      </a:lvl3pPr>
      <a:lvl4pPr marL="1026702" indent="-172969" algn="l" defTabSz="457017" rtl="0" eaLnBrk="1" latinLnBrk="0" hangingPunct="1">
        <a:lnSpc>
          <a:spcPct val="90000"/>
        </a:lnSpc>
        <a:spcBef>
          <a:spcPts val="600"/>
        </a:spcBef>
        <a:buClr>
          <a:schemeClr val="tx1"/>
        </a:buClr>
        <a:buFont typeface="Arial"/>
        <a:buChar char="–"/>
        <a:defRPr sz="1400" kern="1200">
          <a:solidFill>
            <a:schemeClr val="tx1"/>
          </a:solidFill>
          <a:latin typeface="+mn-lt"/>
          <a:ea typeface="Gilroy" panose="00000500000000000000" pitchFamily="50" charset="0"/>
          <a:cs typeface="Gilroy" panose="00000500000000000000" pitchFamily="50" charset="0"/>
        </a:defRPr>
      </a:lvl4pPr>
      <a:lvl5pPr marL="1310750" indent="-165034" algn="l" defTabSz="457017"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Gilroy" panose="00000500000000000000" pitchFamily="50" charset="0"/>
          <a:cs typeface="Gilroy" panose="00000500000000000000" pitchFamily="50" charset="0"/>
        </a:defRPr>
      </a:lvl5pPr>
      <a:lvl6pPr marL="2513594" indent="-228509" algn="l" defTabSz="457017" rtl="0" eaLnBrk="1" latinLnBrk="0" hangingPunct="1">
        <a:spcBef>
          <a:spcPct val="20000"/>
        </a:spcBef>
        <a:buFont typeface="Arial"/>
        <a:buChar char="•"/>
        <a:defRPr sz="1999" kern="1200">
          <a:solidFill>
            <a:schemeClr val="tx1"/>
          </a:solidFill>
          <a:latin typeface="+mn-lt"/>
          <a:ea typeface="+mn-ea"/>
          <a:cs typeface="+mn-cs"/>
        </a:defRPr>
      </a:lvl6pPr>
      <a:lvl7pPr marL="2970611" indent="-228509" algn="l" defTabSz="457017" rtl="0" eaLnBrk="1" latinLnBrk="0" hangingPunct="1">
        <a:spcBef>
          <a:spcPct val="20000"/>
        </a:spcBef>
        <a:buFont typeface="Arial"/>
        <a:buChar char="•"/>
        <a:defRPr sz="1999" kern="1200">
          <a:solidFill>
            <a:schemeClr val="tx1"/>
          </a:solidFill>
          <a:latin typeface="+mn-lt"/>
          <a:ea typeface="+mn-ea"/>
          <a:cs typeface="+mn-cs"/>
        </a:defRPr>
      </a:lvl7pPr>
      <a:lvl8pPr marL="3427628" indent="-228509" algn="l" defTabSz="457017" rtl="0" eaLnBrk="1" latinLnBrk="0" hangingPunct="1">
        <a:spcBef>
          <a:spcPct val="20000"/>
        </a:spcBef>
        <a:buFont typeface="Arial"/>
        <a:buChar char="•"/>
        <a:defRPr sz="1999" kern="1200">
          <a:solidFill>
            <a:schemeClr val="tx1"/>
          </a:solidFill>
          <a:latin typeface="+mn-lt"/>
          <a:ea typeface="+mn-ea"/>
          <a:cs typeface="+mn-cs"/>
        </a:defRPr>
      </a:lvl8pPr>
      <a:lvl9pPr marL="3884646" indent="-228509" algn="l" defTabSz="457017"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17" rtl="0" eaLnBrk="1" latinLnBrk="0" hangingPunct="1">
        <a:defRPr sz="1799" kern="1200">
          <a:solidFill>
            <a:schemeClr val="tx1"/>
          </a:solidFill>
          <a:latin typeface="+mn-lt"/>
          <a:ea typeface="+mn-ea"/>
          <a:cs typeface="+mn-cs"/>
        </a:defRPr>
      </a:lvl1pPr>
      <a:lvl2pPr marL="457017" algn="l" defTabSz="457017" rtl="0" eaLnBrk="1" latinLnBrk="0" hangingPunct="1">
        <a:defRPr sz="1799" kern="1200">
          <a:solidFill>
            <a:schemeClr val="tx1"/>
          </a:solidFill>
          <a:latin typeface="+mn-lt"/>
          <a:ea typeface="+mn-ea"/>
          <a:cs typeface="+mn-cs"/>
        </a:defRPr>
      </a:lvl2pPr>
      <a:lvl3pPr marL="914034" algn="l" defTabSz="457017" rtl="0" eaLnBrk="1" latinLnBrk="0" hangingPunct="1">
        <a:defRPr sz="1799" kern="1200">
          <a:solidFill>
            <a:schemeClr val="tx1"/>
          </a:solidFill>
          <a:latin typeface="+mn-lt"/>
          <a:ea typeface="+mn-ea"/>
          <a:cs typeface="+mn-cs"/>
        </a:defRPr>
      </a:lvl3pPr>
      <a:lvl4pPr marL="1371051" algn="l" defTabSz="457017" rtl="0" eaLnBrk="1" latinLnBrk="0" hangingPunct="1">
        <a:defRPr sz="1799" kern="1200">
          <a:solidFill>
            <a:schemeClr val="tx1"/>
          </a:solidFill>
          <a:latin typeface="+mn-lt"/>
          <a:ea typeface="+mn-ea"/>
          <a:cs typeface="+mn-cs"/>
        </a:defRPr>
      </a:lvl4pPr>
      <a:lvl5pPr marL="1828068" algn="l" defTabSz="457017" rtl="0" eaLnBrk="1" latinLnBrk="0" hangingPunct="1">
        <a:defRPr sz="1799" kern="1200">
          <a:solidFill>
            <a:schemeClr val="tx1"/>
          </a:solidFill>
          <a:latin typeface="+mn-lt"/>
          <a:ea typeface="+mn-ea"/>
          <a:cs typeface="+mn-cs"/>
        </a:defRPr>
      </a:lvl5pPr>
      <a:lvl6pPr marL="2285086" algn="l" defTabSz="457017" rtl="0" eaLnBrk="1" latinLnBrk="0" hangingPunct="1">
        <a:defRPr sz="1799" kern="1200">
          <a:solidFill>
            <a:schemeClr val="tx1"/>
          </a:solidFill>
          <a:latin typeface="+mn-lt"/>
          <a:ea typeface="+mn-ea"/>
          <a:cs typeface="+mn-cs"/>
        </a:defRPr>
      </a:lvl6pPr>
      <a:lvl7pPr marL="2742103" algn="l" defTabSz="457017" rtl="0" eaLnBrk="1" latinLnBrk="0" hangingPunct="1">
        <a:defRPr sz="1799" kern="1200">
          <a:solidFill>
            <a:schemeClr val="tx1"/>
          </a:solidFill>
          <a:latin typeface="+mn-lt"/>
          <a:ea typeface="+mn-ea"/>
          <a:cs typeface="+mn-cs"/>
        </a:defRPr>
      </a:lvl7pPr>
      <a:lvl8pPr marL="3199120" algn="l" defTabSz="457017" rtl="0" eaLnBrk="1" latinLnBrk="0" hangingPunct="1">
        <a:defRPr sz="1799" kern="1200">
          <a:solidFill>
            <a:schemeClr val="tx1"/>
          </a:solidFill>
          <a:latin typeface="+mn-lt"/>
          <a:ea typeface="+mn-ea"/>
          <a:cs typeface="+mn-cs"/>
        </a:defRPr>
      </a:lvl8pPr>
      <a:lvl9pPr marL="3656137" algn="l" defTabSz="45701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04">
          <p15:clr>
            <a:srgbClr val="F26B43"/>
          </p15:clr>
        </p15:guide>
        <p15:guide id="2" pos="1510">
          <p15:clr>
            <a:srgbClr val="F26B43"/>
          </p15:clr>
        </p15:guide>
        <p15:guide id="3" pos="1415">
          <p15:clr>
            <a:srgbClr val="F26B43"/>
          </p15:clr>
        </p15:guide>
        <p15:guide id="4" pos="323">
          <p15:clr>
            <a:srgbClr val="F26B43"/>
          </p15:clr>
        </p15:guide>
        <p15:guide id="5" pos="2698">
          <p15:clr>
            <a:srgbClr val="F26B43"/>
          </p15:clr>
        </p15:guide>
        <p15:guide id="6" pos="6164">
          <p15:clr>
            <a:srgbClr val="F26B43"/>
          </p15:clr>
        </p15:guide>
        <p15:guide id="7" pos="7352">
          <p15:clr>
            <a:srgbClr val="F26B43"/>
          </p15:clr>
        </p15:guide>
        <p15:guide id="8" orient="horz" pos="592">
          <p15:clr>
            <a:srgbClr val="F26B43"/>
          </p15:clr>
        </p15:guide>
        <p15:guide id="9" orient="horz" pos="1765">
          <p15:clr>
            <a:srgbClr val="F26B43"/>
          </p15:clr>
        </p15:guide>
        <p15:guide id="10" orient="horz" pos="2938">
          <p15:clr>
            <a:srgbClr val="F26B43"/>
          </p15:clr>
        </p15:guide>
        <p15:guide id="11" orient="horz" pos="4104">
          <p15:clr>
            <a:srgbClr val="F26B43"/>
          </p15:clr>
        </p15:guide>
        <p15:guide id="12" pos="6256">
          <p15:clr>
            <a:srgbClr val="F26B43"/>
          </p15:clr>
        </p15:guide>
        <p15:guide id="13" pos="5068">
          <p15:clr>
            <a:srgbClr val="F26B43"/>
          </p15:clr>
        </p15:guide>
        <p15:guide id="14" pos="4978">
          <p15:clr>
            <a:srgbClr val="F26B43"/>
          </p15:clr>
        </p15:guide>
        <p15:guide id="15" pos="3884">
          <p15:clr>
            <a:srgbClr val="F26B43"/>
          </p15:clr>
        </p15:guide>
        <p15:guide id="16" pos="3794">
          <p15:clr>
            <a:srgbClr val="F26B43"/>
          </p15:clr>
        </p15:guide>
        <p15:guide id="17" orient="horz" pos="3888">
          <p15:clr>
            <a:srgbClr val="F26B43"/>
          </p15:clr>
        </p15:guide>
        <p15:guide id="18" orient="horz" pos="1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8.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tif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 Id="rId35" Type="http://schemas.openxmlformats.org/officeDocument/2006/relationships/image" Target="../media/image33.png"/><Relationship Id="rId8" Type="http://schemas.openxmlformats.org/officeDocument/2006/relationships/image" Target="../media/image6.pn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hyperlink" Target="mailto:travis.hawker@servicenow.com" TargetMode="External"/><Relationship Id="rId2" Type="http://schemas.openxmlformats.org/officeDocument/2006/relationships/hyperlink" Target="mailto:shelia.wooton@servicenow.com" TargetMode="External"/><Relationship Id="rId1" Type="http://schemas.openxmlformats.org/officeDocument/2006/relationships/slideLayout" Target="../slideLayouts/slideLayout2.xml"/><Relationship Id="rId4" Type="http://schemas.openxmlformats.org/officeDocument/2006/relationships/hyperlink" Target="mailto:Gaine.Nazareth@servicenow.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2EFF0-9B9F-4B58-9CFE-25093D7793D6}"/>
              </a:ext>
            </a:extLst>
          </p:cNvPr>
          <p:cNvSpPr>
            <a:spLocks noGrp="1"/>
          </p:cNvSpPr>
          <p:nvPr>
            <p:ph type="body" sz="quarter" idx="12"/>
          </p:nvPr>
        </p:nvSpPr>
        <p:spPr>
          <a:xfrm>
            <a:off x="305741" y="3442735"/>
            <a:ext cx="9392443" cy="789431"/>
          </a:xfrm>
        </p:spPr>
        <p:txBody>
          <a:bodyPr/>
          <a:lstStyle/>
          <a:p>
            <a:r>
              <a:rPr lang="en-US" dirty="0"/>
              <a:t>2020 AFCEA Mid-America Cyberspace Virtual Conference</a:t>
            </a:r>
          </a:p>
          <a:p>
            <a:r>
              <a:rPr lang="en-US" dirty="0"/>
              <a:t>November 5</a:t>
            </a:r>
            <a:r>
              <a:rPr lang="en-US" baseline="30000" dirty="0"/>
              <a:t>th</a:t>
            </a:r>
            <a:r>
              <a:rPr lang="en-US" dirty="0"/>
              <a:t>, 2020</a:t>
            </a:r>
          </a:p>
        </p:txBody>
      </p:sp>
      <p:sp>
        <p:nvSpPr>
          <p:cNvPr id="4" name="Title 3">
            <a:extLst>
              <a:ext uri="{FF2B5EF4-FFF2-40B4-BE49-F238E27FC236}">
                <a16:creationId xmlns:a16="http://schemas.microsoft.com/office/drawing/2014/main" id="{64634E25-3A5D-4EE6-95D2-215E4B88C51E}"/>
              </a:ext>
            </a:extLst>
          </p:cNvPr>
          <p:cNvSpPr>
            <a:spLocks noGrp="1"/>
          </p:cNvSpPr>
          <p:nvPr>
            <p:ph type="title"/>
          </p:nvPr>
        </p:nvSpPr>
        <p:spPr>
          <a:xfrm>
            <a:off x="304762" y="677243"/>
            <a:ext cx="10060583" cy="2641499"/>
          </a:xfrm>
        </p:spPr>
        <p:txBody>
          <a:bodyPr/>
          <a:lstStyle/>
          <a:p>
            <a:r>
              <a:rPr lang="en-US" dirty="0"/>
              <a:t>ServiceNow Overview – Workflow</a:t>
            </a:r>
          </a:p>
        </p:txBody>
      </p:sp>
      <p:grpSp>
        <p:nvGrpSpPr>
          <p:cNvPr id="7" name="Graphic 42">
            <a:extLst>
              <a:ext uri="{FF2B5EF4-FFF2-40B4-BE49-F238E27FC236}">
                <a16:creationId xmlns:a16="http://schemas.microsoft.com/office/drawing/2014/main" id="{3BFA1A7F-205B-E24F-A249-6A31513991D5}"/>
              </a:ext>
            </a:extLst>
          </p:cNvPr>
          <p:cNvGrpSpPr/>
          <p:nvPr/>
        </p:nvGrpSpPr>
        <p:grpSpPr>
          <a:xfrm>
            <a:off x="9984449" y="404400"/>
            <a:ext cx="1885270" cy="555480"/>
            <a:chOff x="803237" y="2081175"/>
            <a:chExt cx="11182350" cy="3295650"/>
          </a:xfrm>
        </p:grpSpPr>
        <p:sp>
          <p:nvSpPr>
            <p:cNvPr id="8" name="Freeform: Shape 44">
              <a:extLst>
                <a:ext uri="{FF2B5EF4-FFF2-40B4-BE49-F238E27FC236}">
                  <a16:creationId xmlns:a16="http://schemas.microsoft.com/office/drawing/2014/main" id="{6B4AEFFB-91BB-DA4D-92C2-EF05A4B333E8}"/>
                </a:ext>
              </a:extLst>
            </p:cNvPr>
            <p:cNvSpPr/>
            <p:nvPr/>
          </p:nvSpPr>
          <p:spPr>
            <a:xfrm>
              <a:off x="3507766" y="3453249"/>
              <a:ext cx="581025" cy="942975"/>
            </a:xfrm>
            <a:custGeom>
              <a:avLst/>
              <a:gdLst>
                <a:gd name="connsiteX0" fmla="*/ 502348 w 581025"/>
                <a:gd name="connsiteY0" fmla="*/ 7146 h 942975"/>
                <a:gd name="connsiteX1" fmla="*/ 243459 w 581025"/>
                <a:gd name="connsiteY1" fmla="*/ 100110 h 942975"/>
                <a:gd name="connsiteX2" fmla="*/ 243459 w 581025"/>
                <a:gd name="connsiteY2" fmla="*/ 16671 h 942975"/>
                <a:gd name="connsiteX3" fmla="*/ 7144 w 581025"/>
                <a:gd name="connsiteY3" fmla="*/ 16671 h 942975"/>
                <a:gd name="connsiteX4" fmla="*/ 7144 w 581025"/>
                <a:gd name="connsiteY4" fmla="*/ 936786 h 942975"/>
                <a:gd name="connsiteX5" fmla="*/ 252889 w 581025"/>
                <a:gd name="connsiteY5" fmla="*/ 936786 h 942975"/>
                <a:gd name="connsiteX6" fmla="*/ 252889 w 581025"/>
                <a:gd name="connsiteY6" fmla="*/ 348712 h 942975"/>
                <a:gd name="connsiteX7" fmla="*/ 475964 w 581025"/>
                <a:gd name="connsiteY7" fmla="*/ 234888 h 942975"/>
                <a:gd name="connsiteX8" fmla="*/ 574548 w 581025"/>
                <a:gd name="connsiteY8" fmla="*/ 249652 h 942975"/>
                <a:gd name="connsiteX9" fmla="*/ 574548 w 581025"/>
                <a:gd name="connsiteY9" fmla="*/ 13527 h 942975"/>
                <a:gd name="connsiteX10" fmla="*/ 502349 w 581025"/>
                <a:gd name="connsiteY10" fmla="*/ 714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025" h="942975">
                  <a:moveTo>
                    <a:pt x="502348" y="7146"/>
                  </a:moveTo>
                  <a:cubicBezTo>
                    <a:pt x="407828" y="6860"/>
                    <a:pt x="316206" y="39761"/>
                    <a:pt x="243459" y="100110"/>
                  </a:cubicBezTo>
                  <a:lnTo>
                    <a:pt x="243459" y="16671"/>
                  </a:lnTo>
                  <a:lnTo>
                    <a:pt x="7144" y="16671"/>
                  </a:lnTo>
                  <a:lnTo>
                    <a:pt x="7144" y="936786"/>
                  </a:lnTo>
                  <a:lnTo>
                    <a:pt x="252889" y="936786"/>
                  </a:lnTo>
                  <a:lnTo>
                    <a:pt x="252889" y="348712"/>
                  </a:lnTo>
                  <a:cubicBezTo>
                    <a:pt x="286893" y="301087"/>
                    <a:pt x="371951" y="234888"/>
                    <a:pt x="475964" y="234888"/>
                  </a:cubicBezTo>
                  <a:cubicBezTo>
                    <a:pt x="512921" y="234888"/>
                    <a:pt x="546830" y="237555"/>
                    <a:pt x="574548" y="249652"/>
                  </a:cubicBezTo>
                  <a:lnTo>
                    <a:pt x="574548" y="13527"/>
                  </a:lnTo>
                  <a:cubicBezTo>
                    <a:pt x="550710" y="9326"/>
                    <a:pt x="526554" y="7191"/>
                    <a:pt x="502349" y="7146"/>
                  </a:cubicBezTo>
                </a:path>
              </a:pathLst>
            </a:custGeom>
            <a:solidFill>
              <a:srgbClr val="FFFFFF"/>
            </a:solidFill>
            <a:ln w="9525" cap="flat">
              <a:noFill/>
              <a:prstDash val="solid"/>
              <a:miter/>
            </a:ln>
          </p:spPr>
          <p:txBody>
            <a:bodyPr rtlCol="0" anchor="ctr"/>
            <a:lstStyle/>
            <a:p>
              <a:endParaRPr lang="en-US"/>
            </a:p>
          </p:txBody>
        </p:sp>
        <p:sp>
          <p:nvSpPr>
            <p:cNvPr id="9" name="Freeform: Shape 45">
              <a:extLst>
                <a:ext uri="{FF2B5EF4-FFF2-40B4-BE49-F238E27FC236}">
                  <a16:creationId xmlns:a16="http://schemas.microsoft.com/office/drawing/2014/main" id="{02372DB3-FA5D-714D-90AC-8BE47D9C0F06}"/>
                </a:ext>
              </a:extLst>
            </p:cNvPr>
            <p:cNvSpPr/>
            <p:nvPr/>
          </p:nvSpPr>
          <p:spPr>
            <a:xfrm>
              <a:off x="1741735" y="3443821"/>
              <a:ext cx="742950" cy="971550"/>
            </a:xfrm>
            <a:custGeom>
              <a:avLst/>
              <a:gdLst>
                <a:gd name="connsiteX0" fmla="*/ 126206 w 742950"/>
                <a:gd name="connsiteY0" fmla="*/ 665417 h 971550"/>
                <a:gd name="connsiteX1" fmla="*/ 377571 w 742950"/>
                <a:gd name="connsiteY1" fmla="*/ 756476 h 971550"/>
                <a:gd name="connsiteX2" fmla="*/ 494824 w 742950"/>
                <a:gd name="connsiteY2" fmla="*/ 678752 h 971550"/>
                <a:gd name="connsiteX3" fmla="*/ 50578 w 742950"/>
                <a:gd name="connsiteY3" fmla="*/ 293656 h 971550"/>
                <a:gd name="connsiteX4" fmla="*/ 402146 w 742950"/>
                <a:gd name="connsiteY4" fmla="*/ 7144 h 971550"/>
                <a:gd name="connsiteX5" fmla="*/ 712184 w 742950"/>
                <a:gd name="connsiteY5" fmla="*/ 100108 h 971550"/>
                <a:gd name="connsiteX6" fmla="*/ 596837 w 742950"/>
                <a:gd name="connsiteY6" fmla="*/ 278416 h 971550"/>
                <a:gd name="connsiteX7" fmla="*/ 421100 w 742950"/>
                <a:gd name="connsiteY7" fmla="*/ 215837 h 971550"/>
                <a:gd name="connsiteX8" fmla="*/ 296323 w 742950"/>
                <a:gd name="connsiteY8" fmla="*/ 289846 h 971550"/>
                <a:gd name="connsiteX9" fmla="*/ 740474 w 742950"/>
                <a:gd name="connsiteY9" fmla="*/ 680371 h 971550"/>
                <a:gd name="connsiteX10" fmla="*/ 375761 w 742950"/>
                <a:gd name="connsiteY10" fmla="*/ 964978 h 971550"/>
                <a:gd name="connsiteX11" fmla="*/ 7144 w 742950"/>
                <a:gd name="connsiteY11" fmla="*/ 841153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950" h="971550">
                  <a:moveTo>
                    <a:pt x="126206" y="665417"/>
                  </a:moveTo>
                  <a:cubicBezTo>
                    <a:pt x="188595" y="722567"/>
                    <a:pt x="284988" y="756476"/>
                    <a:pt x="377571" y="756476"/>
                  </a:cubicBezTo>
                  <a:cubicBezTo>
                    <a:pt x="444246" y="756476"/>
                    <a:pt x="494824" y="724281"/>
                    <a:pt x="494824" y="678752"/>
                  </a:cubicBezTo>
                  <a:cubicBezTo>
                    <a:pt x="494824" y="540258"/>
                    <a:pt x="50578" y="589598"/>
                    <a:pt x="50578" y="293656"/>
                  </a:cubicBezTo>
                  <a:cubicBezTo>
                    <a:pt x="50578" y="117158"/>
                    <a:pt x="220694" y="7144"/>
                    <a:pt x="402146" y="7144"/>
                  </a:cubicBezTo>
                  <a:cubicBezTo>
                    <a:pt x="521208" y="7144"/>
                    <a:pt x="651701" y="52673"/>
                    <a:pt x="712184" y="100108"/>
                  </a:cubicBezTo>
                  <a:lnTo>
                    <a:pt x="596837" y="278416"/>
                  </a:lnTo>
                  <a:cubicBezTo>
                    <a:pt x="549212" y="244316"/>
                    <a:pt x="487204" y="215837"/>
                    <a:pt x="421100" y="215837"/>
                  </a:cubicBezTo>
                  <a:cubicBezTo>
                    <a:pt x="352996" y="215837"/>
                    <a:pt x="296323" y="242411"/>
                    <a:pt x="296323" y="289846"/>
                  </a:cubicBezTo>
                  <a:cubicBezTo>
                    <a:pt x="296323" y="409384"/>
                    <a:pt x="740474" y="361950"/>
                    <a:pt x="740474" y="680371"/>
                  </a:cubicBezTo>
                  <a:cubicBezTo>
                    <a:pt x="740474" y="856774"/>
                    <a:pt x="568452" y="964978"/>
                    <a:pt x="375761" y="964978"/>
                  </a:cubicBezTo>
                  <a:cubicBezTo>
                    <a:pt x="242940" y="963405"/>
                    <a:pt x="113979" y="920085"/>
                    <a:pt x="7144" y="841153"/>
                  </a:cubicBezTo>
                  <a:close/>
                </a:path>
              </a:pathLst>
            </a:custGeom>
            <a:solidFill>
              <a:srgbClr val="FFFFFF"/>
            </a:solidFill>
            <a:ln w="9525" cap="flat">
              <a:noFill/>
              <a:prstDash val="solid"/>
              <a:miter/>
            </a:ln>
          </p:spPr>
          <p:txBody>
            <a:bodyPr rtlCol="0" anchor="ctr"/>
            <a:lstStyle/>
            <a:p>
              <a:endParaRPr lang="en-US"/>
            </a:p>
          </p:txBody>
        </p:sp>
        <p:sp>
          <p:nvSpPr>
            <p:cNvPr id="10" name="Freeform: Shape 46">
              <a:extLst>
                <a:ext uri="{FF2B5EF4-FFF2-40B4-BE49-F238E27FC236}">
                  <a16:creationId xmlns:a16="http://schemas.microsoft.com/office/drawing/2014/main" id="{A36348F3-01D0-7F4A-9318-885F4AA93D36}"/>
                </a:ext>
              </a:extLst>
            </p:cNvPr>
            <p:cNvSpPr/>
            <p:nvPr/>
          </p:nvSpPr>
          <p:spPr>
            <a:xfrm>
              <a:off x="2524024" y="3443821"/>
              <a:ext cx="885825" cy="971550"/>
            </a:xfrm>
            <a:custGeom>
              <a:avLst/>
              <a:gdLst>
                <a:gd name="connsiteX0" fmla="*/ 886015 w 885825"/>
                <a:gd name="connsiteY0" fmla="*/ 477679 h 971550"/>
                <a:gd name="connsiteX1" fmla="*/ 453295 w 885825"/>
                <a:gd name="connsiteY1" fmla="*/ 7144 h 971550"/>
                <a:gd name="connsiteX2" fmla="*/ 7144 w 885825"/>
                <a:gd name="connsiteY2" fmla="*/ 487109 h 971550"/>
                <a:gd name="connsiteX3" fmla="*/ 487299 w 885825"/>
                <a:gd name="connsiteY3" fmla="*/ 965168 h 971550"/>
                <a:gd name="connsiteX4" fmla="*/ 863346 w 885825"/>
                <a:gd name="connsiteY4" fmla="*/ 800195 h 971550"/>
                <a:gd name="connsiteX5" fmla="*/ 723519 w 885825"/>
                <a:gd name="connsiteY5" fmla="*/ 659797 h 971550"/>
                <a:gd name="connsiteX6" fmla="*/ 492919 w 885825"/>
                <a:gd name="connsiteY6" fmla="*/ 766001 h 971550"/>
                <a:gd name="connsiteX7" fmla="*/ 245269 w 885825"/>
                <a:gd name="connsiteY7" fmla="*/ 547878 h 971550"/>
                <a:gd name="connsiteX8" fmla="*/ 880300 w 885825"/>
                <a:gd name="connsiteY8" fmla="*/ 547878 h 971550"/>
                <a:gd name="connsiteX9" fmla="*/ 886015 w 885825"/>
                <a:gd name="connsiteY9" fmla="*/ 477679 h 971550"/>
                <a:gd name="connsiteX10" fmla="*/ 256699 w 885825"/>
                <a:gd name="connsiteY10" fmla="*/ 367570 h 971550"/>
                <a:gd name="connsiteX11" fmla="*/ 453295 w 885825"/>
                <a:gd name="connsiteY11" fmla="*/ 206312 h 971550"/>
                <a:gd name="connsiteX12" fmla="*/ 634270 w 885825"/>
                <a:gd name="connsiteY12" fmla="*/ 3675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825" h="971550">
                  <a:moveTo>
                    <a:pt x="886015" y="477679"/>
                  </a:moveTo>
                  <a:cubicBezTo>
                    <a:pt x="886015" y="221552"/>
                    <a:pt x="706564" y="7144"/>
                    <a:pt x="453295" y="7144"/>
                  </a:cubicBezTo>
                  <a:cubicBezTo>
                    <a:pt x="181070" y="7144"/>
                    <a:pt x="7144" y="230981"/>
                    <a:pt x="7144" y="487109"/>
                  </a:cubicBezTo>
                  <a:cubicBezTo>
                    <a:pt x="7144" y="775526"/>
                    <a:pt x="213169" y="965168"/>
                    <a:pt x="487299" y="965168"/>
                  </a:cubicBezTo>
                  <a:cubicBezTo>
                    <a:pt x="629031" y="965168"/>
                    <a:pt x="774573" y="906399"/>
                    <a:pt x="863346" y="800195"/>
                  </a:cubicBezTo>
                  <a:lnTo>
                    <a:pt x="723519" y="659797"/>
                  </a:lnTo>
                  <a:cubicBezTo>
                    <a:pt x="680085" y="707422"/>
                    <a:pt x="596932" y="766001"/>
                    <a:pt x="492919" y="766001"/>
                  </a:cubicBezTo>
                  <a:cubicBezTo>
                    <a:pt x="362521" y="766001"/>
                    <a:pt x="258604" y="676847"/>
                    <a:pt x="245269" y="547878"/>
                  </a:cubicBezTo>
                  <a:lnTo>
                    <a:pt x="880300" y="547878"/>
                  </a:lnTo>
                  <a:cubicBezTo>
                    <a:pt x="884241" y="524689"/>
                    <a:pt x="886153" y="501200"/>
                    <a:pt x="886015" y="477679"/>
                  </a:cubicBezTo>
                  <a:close/>
                  <a:moveTo>
                    <a:pt x="256699" y="367570"/>
                  </a:moveTo>
                  <a:cubicBezTo>
                    <a:pt x="268034" y="284131"/>
                    <a:pt x="351187" y="206312"/>
                    <a:pt x="453295" y="206312"/>
                  </a:cubicBezTo>
                  <a:cubicBezTo>
                    <a:pt x="545679" y="206668"/>
                    <a:pt x="623305" y="275837"/>
                    <a:pt x="634270" y="367570"/>
                  </a:cubicBezTo>
                  <a:close/>
                </a:path>
              </a:pathLst>
            </a:custGeom>
            <a:solidFill>
              <a:srgbClr val="FFFFFF"/>
            </a:solidFill>
            <a:ln w="9525" cap="flat">
              <a:noFill/>
              <a:prstDash val="solid"/>
              <a:miter/>
            </a:ln>
          </p:spPr>
          <p:txBody>
            <a:bodyPr rtlCol="0" anchor="ctr"/>
            <a:lstStyle/>
            <a:p>
              <a:endParaRPr lang="en-US"/>
            </a:p>
          </p:txBody>
        </p:sp>
        <p:sp>
          <p:nvSpPr>
            <p:cNvPr id="11" name="Freeform: Shape 47">
              <a:extLst>
                <a:ext uri="{FF2B5EF4-FFF2-40B4-BE49-F238E27FC236}">
                  <a16:creationId xmlns:a16="http://schemas.microsoft.com/office/drawing/2014/main" id="{B7AF0714-8E3B-3E49-90C8-F730F595350E}"/>
                </a:ext>
              </a:extLst>
            </p:cNvPr>
            <p:cNvSpPr/>
            <p:nvPr/>
          </p:nvSpPr>
          <p:spPr>
            <a:xfrm>
              <a:off x="4154227" y="3462776"/>
              <a:ext cx="1019175" cy="933450"/>
            </a:xfrm>
            <a:custGeom>
              <a:avLst/>
              <a:gdLst>
                <a:gd name="connsiteX0" fmla="*/ 513683 w 1019175"/>
                <a:gd name="connsiteY0" fmla="*/ 568738 h 933450"/>
                <a:gd name="connsiteX1" fmla="*/ 765048 w 1019175"/>
                <a:gd name="connsiteY1" fmla="*/ 7144 h 933450"/>
                <a:gd name="connsiteX2" fmla="*/ 1020223 w 1019175"/>
                <a:gd name="connsiteY2" fmla="*/ 7144 h 933450"/>
                <a:gd name="connsiteX3" fmla="*/ 598742 w 1019175"/>
                <a:gd name="connsiteY3" fmla="*/ 927259 h 933450"/>
                <a:gd name="connsiteX4" fmla="*/ 428625 w 1019175"/>
                <a:gd name="connsiteY4" fmla="*/ 927259 h 933450"/>
                <a:gd name="connsiteX5" fmla="*/ 7144 w 1019175"/>
                <a:gd name="connsiteY5" fmla="*/ 7144 h 933450"/>
                <a:gd name="connsiteX6" fmla="*/ 262319 w 1019175"/>
                <a:gd name="connsiteY6" fmla="*/ 7144 h 933450"/>
                <a:gd name="connsiteX7" fmla="*/ 513683 w 1019175"/>
                <a:gd name="connsiteY7" fmla="*/ 56873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75" h="933450">
                  <a:moveTo>
                    <a:pt x="513683" y="568738"/>
                  </a:moveTo>
                  <a:lnTo>
                    <a:pt x="765048" y="7144"/>
                  </a:lnTo>
                  <a:lnTo>
                    <a:pt x="1020223" y="7144"/>
                  </a:lnTo>
                  <a:lnTo>
                    <a:pt x="598742" y="927259"/>
                  </a:lnTo>
                  <a:lnTo>
                    <a:pt x="428625" y="927259"/>
                  </a:lnTo>
                  <a:lnTo>
                    <a:pt x="7144" y="7144"/>
                  </a:lnTo>
                  <a:lnTo>
                    <a:pt x="262319" y="7144"/>
                  </a:lnTo>
                  <a:lnTo>
                    <a:pt x="513683" y="568738"/>
                  </a:lnTo>
                  <a:close/>
                </a:path>
              </a:pathLst>
            </a:custGeom>
            <a:solidFill>
              <a:srgbClr val="FFFFFF"/>
            </a:solidFill>
            <a:ln w="9525" cap="flat">
              <a:noFill/>
              <a:prstDash val="solid"/>
              <a:miter/>
            </a:ln>
          </p:spPr>
          <p:txBody>
            <a:bodyPr rtlCol="0" anchor="ctr"/>
            <a:lstStyle/>
            <a:p>
              <a:endParaRPr lang="en-US"/>
            </a:p>
          </p:txBody>
        </p:sp>
        <p:sp>
          <p:nvSpPr>
            <p:cNvPr id="12" name="Freeform: Shape 48">
              <a:extLst>
                <a:ext uri="{FF2B5EF4-FFF2-40B4-BE49-F238E27FC236}">
                  <a16:creationId xmlns:a16="http://schemas.microsoft.com/office/drawing/2014/main" id="{B85FC962-CAD7-7149-8C23-544A696C560B}"/>
                </a:ext>
              </a:extLst>
            </p:cNvPr>
            <p:cNvSpPr/>
            <p:nvPr/>
          </p:nvSpPr>
          <p:spPr>
            <a:xfrm>
              <a:off x="5212931" y="3030722"/>
              <a:ext cx="323850" cy="323850"/>
            </a:xfrm>
            <a:custGeom>
              <a:avLst/>
              <a:gdLst>
                <a:gd name="connsiteX0" fmla="*/ 167831 w 323850"/>
                <a:gd name="connsiteY0" fmla="*/ 7144 h 323850"/>
                <a:gd name="connsiteX1" fmla="*/ 322007 w 323850"/>
                <a:gd name="connsiteY1" fmla="*/ 167798 h 323850"/>
                <a:gd name="connsiteX2" fmla="*/ 161353 w 323850"/>
                <a:gd name="connsiteY2" fmla="*/ 321974 h 323850"/>
                <a:gd name="connsiteX3" fmla="*/ 7144 w 323850"/>
                <a:gd name="connsiteY3" fmla="*/ 164878 h 323850"/>
                <a:gd name="connsiteX4" fmla="*/ 164943 w 323850"/>
                <a:gd name="connsiteY4" fmla="*/ 7400 h 323850"/>
                <a:gd name="connsiteX5" fmla="*/ 167830 w 323850"/>
                <a:gd name="connsiteY5" fmla="*/ 742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323850">
                  <a:moveTo>
                    <a:pt x="167831" y="7144"/>
                  </a:moveTo>
                  <a:cubicBezTo>
                    <a:pt x="254769" y="8933"/>
                    <a:pt x="323796" y="80860"/>
                    <a:pt x="322007" y="167798"/>
                  </a:cubicBezTo>
                  <a:cubicBezTo>
                    <a:pt x="320218" y="254735"/>
                    <a:pt x="248291" y="323762"/>
                    <a:pt x="161353" y="321974"/>
                  </a:cubicBezTo>
                  <a:cubicBezTo>
                    <a:pt x="75801" y="320213"/>
                    <a:pt x="7317" y="250448"/>
                    <a:pt x="7144" y="164878"/>
                  </a:cubicBezTo>
                  <a:cubicBezTo>
                    <a:pt x="7233" y="77816"/>
                    <a:pt x="77882" y="7311"/>
                    <a:pt x="164943" y="7400"/>
                  </a:cubicBezTo>
                  <a:cubicBezTo>
                    <a:pt x="165906" y="7401"/>
                    <a:pt x="166868" y="7411"/>
                    <a:pt x="167830" y="7429"/>
                  </a:cubicBezTo>
                </a:path>
              </a:pathLst>
            </a:custGeom>
            <a:solidFill>
              <a:srgbClr val="FFFFFF"/>
            </a:solidFill>
            <a:ln w="9525" cap="flat">
              <a:noFill/>
              <a:prstDash val="solid"/>
              <a:miter/>
            </a:ln>
          </p:spPr>
          <p:txBody>
            <a:bodyPr rtlCol="0" anchor="ctr"/>
            <a:lstStyle/>
            <a:p>
              <a:endParaRPr lang="en-US"/>
            </a:p>
          </p:txBody>
        </p:sp>
        <p:sp>
          <p:nvSpPr>
            <p:cNvPr id="13" name="Freeform: Shape 49">
              <a:extLst>
                <a:ext uri="{FF2B5EF4-FFF2-40B4-BE49-F238E27FC236}">
                  <a16:creationId xmlns:a16="http://schemas.microsoft.com/office/drawing/2014/main" id="{833FE538-82F3-754B-81C9-A33D9F41FBC4}"/>
                </a:ext>
              </a:extLst>
            </p:cNvPr>
            <p:cNvSpPr/>
            <p:nvPr/>
          </p:nvSpPr>
          <p:spPr>
            <a:xfrm>
              <a:off x="5250745" y="3462776"/>
              <a:ext cx="257175" cy="933450"/>
            </a:xfrm>
            <a:custGeom>
              <a:avLst/>
              <a:gdLst>
                <a:gd name="connsiteX0" fmla="*/ 7144 w 257175"/>
                <a:gd name="connsiteY0" fmla="*/ 7144 h 933450"/>
                <a:gd name="connsiteX1" fmla="*/ 252889 w 257175"/>
                <a:gd name="connsiteY1" fmla="*/ 7144 h 933450"/>
                <a:gd name="connsiteX2" fmla="*/ 252889 w 257175"/>
                <a:gd name="connsiteY2" fmla="*/ 927259 h 933450"/>
                <a:gd name="connsiteX3" fmla="*/ 7144 w 257175"/>
                <a:gd name="connsiteY3" fmla="*/ 927259 h 933450"/>
              </a:gdLst>
              <a:ahLst/>
              <a:cxnLst>
                <a:cxn ang="0">
                  <a:pos x="connsiteX0" y="connsiteY0"/>
                </a:cxn>
                <a:cxn ang="0">
                  <a:pos x="connsiteX1" y="connsiteY1"/>
                </a:cxn>
                <a:cxn ang="0">
                  <a:pos x="connsiteX2" y="connsiteY2"/>
                </a:cxn>
                <a:cxn ang="0">
                  <a:pos x="connsiteX3" y="connsiteY3"/>
                </a:cxn>
              </a:cxnLst>
              <a:rect l="l" t="t" r="r" b="b"/>
              <a:pathLst>
                <a:path w="257175" h="933450">
                  <a:moveTo>
                    <a:pt x="7144" y="7144"/>
                  </a:moveTo>
                  <a:lnTo>
                    <a:pt x="252889" y="7144"/>
                  </a:lnTo>
                  <a:lnTo>
                    <a:pt x="252889" y="927259"/>
                  </a:lnTo>
                  <a:lnTo>
                    <a:pt x="7144" y="927259"/>
                  </a:lnTo>
                  <a:close/>
                </a:path>
              </a:pathLst>
            </a:custGeom>
            <a:solidFill>
              <a:srgbClr val="FFFFFF"/>
            </a:solidFill>
            <a:ln w="9525" cap="flat">
              <a:noFill/>
              <a:prstDash val="solid"/>
              <a:miter/>
            </a:ln>
          </p:spPr>
          <p:txBody>
            <a:bodyPr rtlCol="0" anchor="ctr"/>
            <a:lstStyle/>
            <a:p>
              <a:endParaRPr lang="en-US"/>
            </a:p>
          </p:txBody>
        </p:sp>
        <p:sp>
          <p:nvSpPr>
            <p:cNvPr id="14" name="Freeform: Shape 50">
              <a:extLst>
                <a:ext uri="{FF2B5EF4-FFF2-40B4-BE49-F238E27FC236}">
                  <a16:creationId xmlns:a16="http://schemas.microsoft.com/office/drawing/2014/main" id="{2E1B80C3-2804-914B-9169-8139C2F86C53}"/>
                </a:ext>
              </a:extLst>
            </p:cNvPr>
            <p:cNvSpPr/>
            <p:nvPr/>
          </p:nvSpPr>
          <p:spPr>
            <a:xfrm>
              <a:off x="5605171" y="3443821"/>
              <a:ext cx="914400" cy="971550"/>
            </a:xfrm>
            <a:custGeom>
              <a:avLst/>
              <a:gdLst>
                <a:gd name="connsiteX0" fmla="*/ 914400 w 914400"/>
                <a:gd name="connsiteY0" fmla="*/ 758380 h 971550"/>
                <a:gd name="connsiteX1" fmla="*/ 498538 w 914400"/>
                <a:gd name="connsiteY1" fmla="*/ 965168 h 971550"/>
                <a:gd name="connsiteX2" fmla="*/ 7144 w 914400"/>
                <a:gd name="connsiteY2" fmla="*/ 487109 h 971550"/>
                <a:gd name="connsiteX3" fmla="*/ 500443 w 914400"/>
                <a:gd name="connsiteY3" fmla="*/ 7144 h 971550"/>
                <a:gd name="connsiteX4" fmla="*/ 886015 w 914400"/>
                <a:gd name="connsiteY4" fmla="*/ 191167 h 971550"/>
                <a:gd name="connsiteX5" fmla="*/ 712089 w 914400"/>
                <a:gd name="connsiteY5" fmla="*/ 344805 h 971550"/>
                <a:gd name="connsiteX6" fmla="*/ 500443 w 914400"/>
                <a:gd name="connsiteY6" fmla="*/ 234791 h 971550"/>
                <a:gd name="connsiteX7" fmla="*/ 252793 w 914400"/>
                <a:gd name="connsiteY7" fmla="*/ 487109 h 971550"/>
                <a:gd name="connsiteX8" fmla="*/ 506063 w 914400"/>
                <a:gd name="connsiteY8" fmla="*/ 737521 h 971550"/>
                <a:gd name="connsiteX9" fmla="*/ 725138 w 914400"/>
                <a:gd name="connsiteY9" fmla="*/ 616172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71550">
                  <a:moveTo>
                    <a:pt x="914400" y="758380"/>
                  </a:moveTo>
                  <a:cubicBezTo>
                    <a:pt x="806672" y="902589"/>
                    <a:pt x="670560" y="965168"/>
                    <a:pt x="498538" y="965168"/>
                  </a:cubicBezTo>
                  <a:cubicBezTo>
                    <a:pt x="215074" y="965168"/>
                    <a:pt x="7144" y="752761"/>
                    <a:pt x="7144" y="487109"/>
                  </a:cubicBezTo>
                  <a:cubicBezTo>
                    <a:pt x="7144" y="219646"/>
                    <a:pt x="220694" y="7144"/>
                    <a:pt x="500443" y="7144"/>
                  </a:cubicBezTo>
                  <a:cubicBezTo>
                    <a:pt x="659225" y="7144"/>
                    <a:pt x="800957" y="81153"/>
                    <a:pt x="886015" y="191167"/>
                  </a:cubicBezTo>
                  <a:lnTo>
                    <a:pt x="712089" y="344805"/>
                  </a:lnTo>
                  <a:cubicBezTo>
                    <a:pt x="663035" y="280321"/>
                    <a:pt x="589312" y="234791"/>
                    <a:pt x="500443" y="234791"/>
                  </a:cubicBezTo>
                  <a:cubicBezTo>
                    <a:pt x="358711" y="234791"/>
                    <a:pt x="252793" y="346710"/>
                    <a:pt x="252793" y="487109"/>
                  </a:cubicBezTo>
                  <a:cubicBezTo>
                    <a:pt x="252793" y="631317"/>
                    <a:pt x="356806" y="737521"/>
                    <a:pt x="506063" y="737521"/>
                  </a:cubicBezTo>
                  <a:cubicBezTo>
                    <a:pt x="606266" y="737521"/>
                    <a:pt x="685705" y="676847"/>
                    <a:pt x="725138" y="616172"/>
                  </a:cubicBezTo>
                  <a:close/>
                </a:path>
              </a:pathLst>
            </a:custGeom>
            <a:solidFill>
              <a:srgbClr val="FFFFFF"/>
            </a:solidFill>
            <a:ln w="9525" cap="flat">
              <a:noFill/>
              <a:prstDash val="solid"/>
              <a:miter/>
            </a:ln>
          </p:spPr>
          <p:txBody>
            <a:bodyPr rtlCol="0" anchor="ctr"/>
            <a:lstStyle/>
            <a:p>
              <a:endParaRPr lang="en-US"/>
            </a:p>
          </p:txBody>
        </p:sp>
        <p:sp>
          <p:nvSpPr>
            <p:cNvPr id="15" name="Freeform: Shape 51">
              <a:extLst>
                <a:ext uri="{FF2B5EF4-FFF2-40B4-BE49-F238E27FC236}">
                  <a16:creationId xmlns:a16="http://schemas.microsoft.com/office/drawing/2014/main" id="{59DB278B-AAF9-EC41-A4EF-C9AE8A304026}"/>
                </a:ext>
              </a:extLst>
            </p:cNvPr>
            <p:cNvSpPr/>
            <p:nvPr/>
          </p:nvSpPr>
          <p:spPr>
            <a:xfrm>
              <a:off x="6548622" y="3443821"/>
              <a:ext cx="885825" cy="971550"/>
            </a:xfrm>
            <a:custGeom>
              <a:avLst/>
              <a:gdLst>
                <a:gd name="connsiteX0" fmla="*/ 863346 w 885825"/>
                <a:gd name="connsiteY0" fmla="*/ 800195 h 971550"/>
                <a:gd name="connsiteX1" fmla="*/ 487204 w 885825"/>
                <a:gd name="connsiteY1" fmla="*/ 965168 h 971550"/>
                <a:gd name="connsiteX2" fmla="*/ 7144 w 885825"/>
                <a:gd name="connsiteY2" fmla="*/ 487109 h 971550"/>
                <a:gd name="connsiteX3" fmla="*/ 453200 w 885825"/>
                <a:gd name="connsiteY3" fmla="*/ 7144 h 971550"/>
                <a:gd name="connsiteX4" fmla="*/ 886016 w 885825"/>
                <a:gd name="connsiteY4" fmla="*/ 477679 h 971550"/>
                <a:gd name="connsiteX5" fmla="*/ 880301 w 885825"/>
                <a:gd name="connsiteY5" fmla="*/ 547878 h 971550"/>
                <a:gd name="connsiteX6" fmla="*/ 245269 w 885825"/>
                <a:gd name="connsiteY6" fmla="*/ 547878 h 971550"/>
                <a:gd name="connsiteX7" fmla="*/ 492919 w 885825"/>
                <a:gd name="connsiteY7" fmla="*/ 766001 h 971550"/>
                <a:gd name="connsiteX8" fmla="*/ 723519 w 885825"/>
                <a:gd name="connsiteY8" fmla="*/ 659797 h 971550"/>
                <a:gd name="connsiteX9" fmla="*/ 634746 w 885825"/>
                <a:gd name="connsiteY9" fmla="*/ 367570 h 971550"/>
                <a:gd name="connsiteX10" fmla="*/ 453295 w 885825"/>
                <a:gd name="connsiteY10" fmla="*/ 206312 h 971550"/>
                <a:gd name="connsiteX11" fmla="*/ 256699 w 885825"/>
                <a:gd name="connsiteY11" fmla="*/ 3675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971550">
                  <a:moveTo>
                    <a:pt x="863346" y="800195"/>
                  </a:moveTo>
                  <a:cubicBezTo>
                    <a:pt x="774478" y="906399"/>
                    <a:pt x="628935" y="965168"/>
                    <a:pt x="487204" y="965168"/>
                  </a:cubicBezTo>
                  <a:cubicBezTo>
                    <a:pt x="213170" y="965168"/>
                    <a:pt x="7144" y="775526"/>
                    <a:pt x="7144" y="487109"/>
                  </a:cubicBezTo>
                  <a:cubicBezTo>
                    <a:pt x="7144" y="230981"/>
                    <a:pt x="180975" y="7144"/>
                    <a:pt x="453200" y="7144"/>
                  </a:cubicBezTo>
                  <a:cubicBezTo>
                    <a:pt x="706469" y="7144"/>
                    <a:pt x="886016" y="221552"/>
                    <a:pt x="886016" y="477679"/>
                  </a:cubicBezTo>
                  <a:cubicBezTo>
                    <a:pt x="886156" y="501200"/>
                    <a:pt x="884244" y="524689"/>
                    <a:pt x="880301" y="547878"/>
                  </a:cubicBezTo>
                  <a:lnTo>
                    <a:pt x="245269" y="547878"/>
                  </a:lnTo>
                  <a:cubicBezTo>
                    <a:pt x="258509" y="676847"/>
                    <a:pt x="362426" y="766001"/>
                    <a:pt x="492919" y="766001"/>
                  </a:cubicBezTo>
                  <a:cubicBezTo>
                    <a:pt x="596836" y="766001"/>
                    <a:pt x="679990" y="707231"/>
                    <a:pt x="723519" y="659797"/>
                  </a:cubicBezTo>
                  <a:close/>
                  <a:moveTo>
                    <a:pt x="634746" y="367570"/>
                  </a:moveTo>
                  <a:cubicBezTo>
                    <a:pt x="623679" y="275700"/>
                    <a:pt x="545829" y="206513"/>
                    <a:pt x="453295" y="206312"/>
                  </a:cubicBezTo>
                  <a:cubicBezTo>
                    <a:pt x="351187" y="206312"/>
                    <a:pt x="268034" y="284131"/>
                    <a:pt x="256699" y="367570"/>
                  </a:cubicBezTo>
                  <a:close/>
                </a:path>
              </a:pathLst>
            </a:custGeom>
            <a:solidFill>
              <a:srgbClr val="FFFFFF"/>
            </a:solidFill>
            <a:ln w="9525" cap="flat">
              <a:noFill/>
              <a:prstDash val="solid"/>
              <a:miter/>
            </a:ln>
          </p:spPr>
          <p:txBody>
            <a:bodyPr rtlCol="0" anchor="ctr"/>
            <a:lstStyle/>
            <a:p>
              <a:endParaRPr lang="en-US"/>
            </a:p>
          </p:txBody>
        </p:sp>
        <p:sp>
          <p:nvSpPr>
            <p:cNvPr id="16" name="Freeform: Shape 52">
              <a:extLst>
                <a:ext uri="{FF2B5EF4-FFF2-40B4-BE49-F238E27FC236}">
                  <a16:creationId xmlns:a16="http://schemas.microsoft.com/office/drawing/2014/main" id="{3DC1EF40-AED9-8940-B41B-8D32537DF435}"/>
                </a:ext>
              </a:extLst>
            </p:cNvPr>
            <p:cNvSpPr/>
            <p:nvPr/>
          </p:nvSpPr>
          <p:spPr>
            <a:xfrm>
              <a:off x="7525125" y="3443819"/>
              <a:ext cx="914400" cy="952500"/>
            </a:xfrm>
            <a:custGeom>
              <a:avLst/>
              <a:gdLst>
                <a:gd name="connsiteX0" fmla="*/ 7144 w 914400"/>
                <a:gd name="connsiteY0" fmla="*/ 946216 h 952500"/>
                <a:gd name="connsiteX1" fmla="*/ 7144 w 914400"/>
                <a:gd name="connsiteY1" fmla="*/ 26101 h 952500"/>
                <a:gd name="connsiteX2" fmla="*/ 243459 w 914400"/>
                <a:gd name="connsiteY2" fmla="*/ 26101 h 952500"/>
                <a:gd name="connsiteX3" fmla="*/ 243459 w 914400"/>
                <a:gd name="connsiteY3" fmla="*/ 100110 h 952500"/>
                <a:gd name="connsiteX4" fmla="*/ 502348 w 914400"/>
                <a:gd name="connsiteY4" fmla="*/ 7146 h 952500"/>
                <a:gd name="connsiteX5" fmla="*/ 819912 w 914400"/>
                <a:gd name="connsiteY5" fmla="*/ 155069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631 h 952500"/>
                <a:gd name="connsiteX10" fmla="*/ 613886 w 914400"/>
                <a:gd name="connsiteY10" fmla="*/ 286038 h 952500"/>
                <a:gd name="connsiteX11" fmla="*/ 475869 w 914400"/>
                <a:gd name="connsiteY11" fmla="*/ 234794 h 952500"/>
                <a:gd name="connsiteX12" fmla="*/ 252889 w 914400"/>
                <a:gd name="connsiteY12" fmla="*/ 348617 h 952500"/>
                <a:gd name="connsiteX13" fmla="*/ 252889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459" y="26101"/>
                  </a:lnTo>
                  <a:lnTo>
                    <a:pt x="243459" y="100110"/>
                  </a:lnTo>
                  <a:cubicBezTo>
                    <a:pt x="316186" y="39725"/>
                    <a:pt x="407821" y="6820"/>
                    <a:pt x="502348" y="7146"/>
                  </a:cubicBezTo>
                  <a:cubicBezTo>
                    <a:pt x="624925" y="6813"/>
                    <a:pt x="741299" y="61021"/>
                    <a:pt x="819912" y="155069"/>
                  </a:cubicBezTo>
                  <a:cubicBezTo>
                    <a:pt x="880396" y="227174"/>
                    <a:pt x="914400" y="320138"/>
                    <a:pt x="914400" y="477681"/>
                  </a:cubicBezTo>
                  <a:lnTo>
                    <a:pt x="914400" y="946216"/>
                  </a:lnTo>
                  <a:lnTo>
                    <a:pt x="668655" y="946216"/>
                  </a:lnTo>
                  <a:lnTo>
                    <a:pt x="668655" y="458631"/>
                  </a:lnTo>
                  <a:cubicBezTo>
                    <a:pt x="668655" y="367572"/>
                    <a:pt x="647890" y="320138"/>
                    <a:pt x="613886" y="286038"/>
                  </a:cubicBezTo>
                  <a:cubicBezTo>
                    <a:pt x="581692" y="253748"/>
                    <a:pt x="532638" y="234794"/>
                    <a:pt x="475869" y="234794"/>
                  </a:cubicBezTo>
                  <a:cubicBezTo>
                    <a:pt x="371951" y="234794"/>
                    <a:pt x="286893" y="301469"/>
                    <a:pt x="252889" y="348617"/>
                  </a:cubicBezTo>
                  <a:lnTo>
                    <a:pt x="252889" y="946216"/>
                  </a:lnTo>
                  <a:close/>
                </a:path>
              </a:pathLst>
            </a:custGeom>
            <a:solidFill>
              <a:srgbClr val="FFFFFF"/>
            </a:solidFill>
            <a:ln w="9525" cap="flat">
              <a:noFill/>
              <a:prstDash val="solid"/>
              <a:miter/>
            </a:ln>
          </p:spPr>
          <p:txBody>
            <a:bodyPr rtlCol="0" anchor="ctr"/>
            <a:lstStyle/>
            <a:p>
              <a:endParaRPr lang="en-US"/>
            </a:p>
          </p:txBody>
        </p:sp>
        <p:sp>
          <p:nvSpPr>
            <p:cNvPr id="17" name="Freeform: Shape 53">
              <a:extLst>
                <a:ext uri="{FF2B5EF4-FFF2-40B4-BE49-F238E27FC236}">
                  <a16:creationId xmlns:a16="http://schemas.microsoft.com/office/drawing/2014/main" id="{4BABBFD6-F783-A54E-8FCF-28758CA8E4DD}"/>
                </a:ext>
              </a:extLst>
            </p:cNvPr>
            <p:cNvSpPr/>
            <p:nvPr/>
          </p:nvSpPr>
          <p:spPr>
            <a:xfrm>
              <a:off x="8526174" y="3443812"/>
              <a:ext cx="1076325" cy="971550"/>
            </a:xfrm>
            <a:custGeom>
              <a:avLst/>
              <a:gdLst>
                <a:gd name="connsiteX0" fmla="*/ 546001 w 1076325"/>
                <a:gd name="connsiteY0" fmla="*/ 7153 h 971550"/>
                <a:gd name="connsiteX1" fmla="*/ 7172 w 1076325"/>
                <a:gd name="connsiteY1" fmla="*/ 540553 h 971550"/>
                <a:gd name="connsiteX2" fmla="*/ 175383 w 1076325"/>
                <a:gd name="connsiteY2" fmla="*/ 936412 h 971550"/>
                <a:gd name="connsiteX3" fmla="*/ 313591 w 1076325"/>
                <a:gd name="connsiteY3" fmla="*/ 943746 h 971550"/>
                <a:gd name="connsiteX4" fmla="*/ 772220 w 1076325"/>
                <a:gd name="connsiteY4" fmla="*/ 943746 h 971550"/>
                <a:gd name="connsiteX5" fmla="*/ 911190 w 1076325"/>
                <a:gd name="connsiteY5" fmla="*/ 935650 h 971550"/>
                <a:gd name="connsiteX6" fmla="*/ 930707 w 1076325"/>
                <a:gd name="connsiteY6" fmla="*/ 174823 h 971550"/>
                <a:gd name="connsiteX7" fmla="*/ 546001 w 1076325"/>
                <a:gd name="connsiteY7" fmla="*/ 7343 h 971550"/>
                <a:gd name="connsiteX8" fmla="*/ 542858 w 1076325"/>
                <a:gd name="connsiteY8" fmla="*/ 814016 h 971550"/>
                <a:gd name="connsiteX9" fmla="*/ 275015 w 1076325"/>
                <a:gd name="connsiteY9" fmla="*/ 546173 h 971550"/>
                <a:gd name="connsiteX10" fmla="*/ 542858 w 1076325"/>
                <a:gd name="connsiteY10" fmla="*/ 275663 h 971550"/>
                <a:gd name="connsiteX11" fmla="*/ 810701 w 1076325"/>
                <a:gd name="connsiteY11" fmla="*/ 545601 h 971550"/>
                <a:gd name="connsiteX12" fmla="*/ 542858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1" y="7153"/>
                  </a:moveTo>
                  <a:cubicBezTo>
                    <a:pt x="252441" y="5438"/>
                    <a:pt x="9553" y="245278"/>
                    <a:pt x="7172" y="540553"/>
                  </a:cubicBezTo>
                  <a:cubicBezTo>
                    <a:pt x="5643" y="690178"/>
                    <a:pt x="66611" y="833656"/>
                    <a:pt x="175383" y="936412"/>
                  </a:cubicBezTo>
                  <a:cubicBezTo>
                    <a:pt x="213333" y="972621"/>
                    <a:pt x="272022" y="975735"/>
                    <a:pt x="313591" y="943746"/>
                  </a:cubicBezTo>
                  <a:cubicBezTo>
                    <a:pt x="449675" y="842412"/>
                    <a:pt x="636136" y="842412"/>
                    <a:pt x="772220" y="943746"/>
                  </a:cubicBezTo>
                  <a:cubicBezTo>
                    <a:pt x="814152" y="975848"/>
                    <a:pt x="873269" y="972404"/>
                    <a:pt x="911190" y="935650"/>
                  </a:cubicBezTo>
                  <a:cubicBezTo>
                    <a:pt x="1126676" y="730943"/>
                    <a:pt x="1135414" y="390309"/>
                    <a:pt x="930707" y="174823"/>
                  </a:cubicBezTo>
                  <a:cubicBezTo>
                    <a:pt x="830412" y="69248"/>
                    <a:pt x="691614" y="8822"/>
                    <a:pt x="546001" y="7343"/>
                  </a:cubicBezTo>
                  <a:moveTo>
                    <a:pt x="542858" y="814016"/>
                  </a:moveTo>
                  <a:cubicBezTo>
                    <a:pt x="383885" y="814016"/>
                    <a:pt x="275015" y="694286"/>
                    <a:pt x="275015" y="546173"/>
                  </a:cubicBezTo>
                  <a:cubicBezTo>
                    <a:pt x="275015" y="398059"/>
                    <a:pt x="383885" y="275663"/>
                    <a:pt x="542858" y="275663"/>
                  </a:cubicBezTo>
                  <a:cubicBezTo>
                    <a:pt x="701830" y="275663"/>
                    <a:pt x="810701" y="397392"/>
                    <a:pt x="810701" y="545601"/>
                  </a:cubicBezTo>
                  <a:cubicBezTo>
                    <a:pt x="810701" y="693810"/>
                    <a:pt x="701925" y="813825"/>
                    <a:pt x="542858" y="813825"/>
                  </a:cubicBezTo>
                </a:path>
              </a:pathLst>
            </a:custGeom>
            <a:solidFill>
              <a:srgbClr val="81B5A0"/>
            </a:solidFill>
            <a:ln w="9525" cap="flat">
              <a:noFill/>
              <a:prstDash val="solid"/>
              <a:miter/>
            </a:ln>
          </p:spPr>
          <p:txBody>
            <a:bodyPr rtlCol="0" anchor="ctr"/>
            <a:lstStyle/>
            <a:p>
              <a:endParaRPr lang="en-US"/>
            </a:p>
          </p:txBody>
        </p:sp>
        <p:sp>
          <p:nvSpPr>
            <p:cNvPr id="18" name="Freeform: Shape 54">
              <a:extLst>
                <a:ext uri="{FF2B5EF4-FFF2-40B4-BE49-F238E27FC236}">
                  <a16:creationId xmlns:a16="http://schemas.microsoft.com/office/drawing/2014/main" id="{80196BAC-92A1-6346-B1CC-ACC4C0E3B9E6}"/>
                </a:ext>
              </a:extLst>
            </p:cNvPr>
            <p:cNvSpPr/>
            <p:nvPr/>
          </p:nvSpPr>
          <p:spPr>
            <a:xfrm>
              <a:off x="9536043" y="3462776"/>
              <a:ext cx="1495425" cy="933450"/>
            </a:xfrm>
            <a:custGeom>
              <a:avLst/>
              <a:gdLst>
                <a:gd name="connsiteX0" fmla="*/ 555021 w 1495425"/>
                <a:gd name="connsiteY0" fmla="*/ 927259 h 933450"/>
                <a:gd name="connsiteX1" fmla="*/ 372046 w 1495425"/>
                <a:gd name="connsiteY1" fmla="*/ 927259 h 933450"/>
                <a:gd name="connsiteX2" fmla="*/ 7144 w 1495425"/>
                <a:gd name="connsiteY2" fmla="*/ 7144 h 933450"/>
                <a:gd name="connsiteX3" fmla="*/ 252413 w 1495425"/>
                <a:gd name="connsiteY3" fmla="*/ 7144 h 933450"/>
                <a:gd name="connsiteX4" fmla="*/ 452438 w 1495425"/>
                <a:gd name="connsiteY4" fmla="*/ 533019 h 933450"/>
                <a:gd name="connsiteX5" fmla="*/ 648652 w 1495425"/>
                <a:gd name="connsiteY5" fmla="*/ 7144 h 933450"/>
                <a:gd name="connsiteX6" fmla="*/ 853726 w 1495425"/>
                <a:gd name="connsiteY6" fmla="*/ 7144 h 933450"/>
                <a:gd name="connsiteX7" fmla="*/ 1048131 w 1495425"/>
                <a:gd name="connsiteY7" fmla="*/ 533019 h 933450"/>
                <a:gd name="connsiteX8" fmla="*/ 1249966 w 1495425"/>
                <a:gd name="connsiteY8" fmla="*/ 7144 h 933450"/>
                <a:gd name="connsiteX9" fmla="*/ 1495329 w 1495425"/>
                <a:gd name="connsiteY9" fmla="*/ 7144 h 933450"/>
                <a:gd name="connsiteX10" fmla="*/ 1130427 w 1495425"/>
                <a:gd name="connsiteY10" fmla="*/ 927259 h 933450"/>
                <a:gd name="connsiteX11" fmla="*/ 947356 w 1495425"/>
                <a:gd name="connsiteY11" fmla="*/ 927259 h 933450"/>
                <a:gd name="connsiteX12" fmla="*/ 751237 w 1495425"/>
                <a:gd name="connsiteY12" fmla="*/ 403384 h 933450"/>
                <a:gd name="connsiteX13" fmla="*/ 555021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021" y="927259"/>
                  </a:moveTo>
                  <a:lnTo>
                    <a:pt x="372046" y="927259"/>
                  </a:lnTo>
                  <a:lnTo>
                    <a:pt x="7144" y="7144"/>
                  </a:lnTo>
                  <a:lnTo>
                    <a:pt x="252413" y="7144"/>
                  </a:lnTo>
                  <a:lnTo>
                    <a:pt x="452438" y="533019"/>
                  </a:lnTo>
                  <a:lnTo>
                    <a:pt x="648652" y="7144"/>
                  </a:lnTo>
                  <a:lnTo>
                    <a:pt x="853726" y="7144"/>
                  </a:lnTo>
                  <a:lnTo>
                    <a:pt x="1048131" y="533019"/>
                  </a:lnTo>
                  <a:lnTo>
                    <a:pt x="1249966" y="7144"/>
                  </a:lnTo>
                  <a:lnTo>
                    <a:pt x="1495329" y="7144"/>
                  </a:lnTo>
                  <a:lnTo>
                    <a:pt x="1130427" y="927259"/>
                  </a:lnTo>
                  <a:lnTo>
                    <a:pt x="947356" y="927259"/>
                  </a:lnTo>
                  <a:lnTo>
                    <a:pt x="751237" y="403384"/>
                  </a:lnTo>
                  <a:lnTo>
                    <a:pt x="555021" y="927259"/>
                  </a:lnTo>
                  <a:close/>
                </a:path>
              </a:pathLst>
            </a:custGeom>
            <a:solidFill>
              <a:srgbClr val="FFFFFF"/>
            </a:solidFill>
            <a:ln w="9525" cap="flat">
              <a:noFill/>
              <a:prstDash val="solid"/>
              <a:miter/>
            </a:ln>
          </p:spPr>
          <p:txBody>
            <a:bodyPr rtlCol="0" anchor="ctr"/>
            <a:lstStyle/>
            <a:p>
              <a:endParaRPr lang="en-US"/>
            </a:p>
          </p:txBody>
        </p:sp>
        <p:sp>
          <p:nvSpPr>
            <p:cNvPr id="19" name="Freeform: Shape 55">
              <a:extLst>
                <a:ext uri="{FF2B5EF4-FFF2-40B4-BE49-F238E27FC236}">
                  <a16:creationId xmlns:a16="http://schemas.microsoft.com/office/drawing/2014/main" id="{C90D1025-18C3-034A-9B2E-87A26DB29583}"/>
                </a:ext>
              </a:extLst>
            </p:cNvPr>
            <p:cNvSpPr/>
            <p:nvPr/>
          </p:nvSpPr>
          <p:spPr>
            <a:xfrm>
              <a:off x="10805153" y="4266020"/>
              <a:ext cx="95250" cy="123825"/>
            </a:xfrm>
            <a:custGeom>
              <a:avLst/>
              <a:gdLst>
                <a:gd name="connsiteX0" fmla="*/ 91441 w 95250"/>
                <a:gd name="connsiteY0" fmla="*/ 7144 h 123825"/>
                <a:gd name="connsiteX1" fmla="*/ 91441 w 95250"/>
                <a:gd name="connsiteY1" fmla="*/ 27242 h 123825"/>
                <a:gd name="connsiteX2" fmla="*/ 60580 w 95250"/>
                <a:gd name="connsiteY2" fmla="*/ 27242 h 123825"/>
                <a:gd name="connsiteX3" fmla="*/ 60580 w 95250"/>
                <a:gd name="connsiteY3" fmla="*/ 124015 h 123825"/>
                <a:gd name="connsiteX4" fmla="*/ 38006 w 95250"/>
                <a:gd name="connsiteY4" fmla="*/ 124015 h 123825"/>
                <a:gd name="connsiteX5" fmla="*/ 38006 w 95250"/>
                <a:gd name="connsiteY5" fmla="*/ 27242 h 123825"/>
                <a:gd name="connsiteX6" fmla="*/ 7144 w 95250"/>
                <a:gd name="connsiteY6" fmla="*/ 27242 h 123825"/>
                <a:gd name="connsiteX7" fmla="*/ 7144 w 95250"/>
                <a:gd name="connsiteY7" fmla="*/ 7144 h 123825"/>
                <a:gd name="connsiteX8" fmla="*/ 91441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441" y="7144"/>
                  </a:moveTo>
                  <a:lnTo>
                    <a:pt x="91441" y="27242"/>
                  </a:lnTo>
                  <a:lnTo>
                    <a:pt x="60580" y="27242"/>
                  </a:lnTo>
                  <a:lnTo>
                    <a:pt x="60580" y="124015"/>
                  </a:lnTo>
                  <a:lnTo>
                    <a:pt x="38006" y="124015"/>
                  </a:lnTo>
                  <a:lnTo>
                    <a:pt x="38006" y="27242"/>
                  </a:lnTo>
                  <a:lnTo>
                    <a:pt x="7144" y="27242"/>
                  </a:lnTo>
                  <a:lnTo>
                    <a:pt x="7144" y="7144"/>
                  </a:lnTo>
                  <a:lnTo>
                    <a:pt x="91441" y="7144"/>
                  </a:lnTo>
                  <a:close/>
                </a:path>
              </a:pathLst>
            </a:custGeom>
            <a:solidFill>
              <a:srgbClr val="FFFFFF"/>
            </a:solidFill>
            <a:ln w="9525" cap="flat">
              <a:noFill/>
              <a:prstDash val="solid"/>
              <a:miter/>
            </a:ln>
          </p:spPr>
          <p:txBody>
            <a:bodyPr rtlCol="0" anchor="ctr"/>
            <a:lstStyle/>
            <a:p>
              <a:endParaRPr lang="en-US"/>
            </a:p>
          </p:txBody>
        </p:sp>
        <p:sp>
          <p:nvSpPr>
            <p:cNvPr id="20" name="Freeform: Shape 56">
              <a:extLst>
                <a:ext uri="{FF2B5EF4-FFF2-40B4-BE49-F238E27FC236}">
                  <a16:creationId xmlns:a16="http://schemas.microsoft.com/office/drawing/2014/main" id="{C484FF75-65C3-4D49-A0EB-40C3DE3F4C0D}"/>
                </a:ext>
              </a:extLst>
            </p:cNvPr>
            <p:cNvSpPr/>
            <p:nvPr/>
          </p:nvSpPr>
          <p:spPr>
            <a:xfrm>
              <a:off x="10907357" y="4266020"/>
              <a:ext cx="123825" cy="123825"/>
            </a:xfrm>
            <a:custGeom>
              <a:avLst/>
              <a:gdLst>
                <a:gd name="connsiteX0" fmla="*/ 65532 w 123825"/>
                <a:gd name="connsiteY0" fmla="*/ 77152 h 123825"/>
                <a:gd name="connsiteX1" fmla="*/ 108109 w 123825"/>
                <a:gd name="connsiteY1" fmla="*/ 7144 h 123825"/>
                <a:gd name="connsiteX2" fmla="*/ 124015 w 123825"/>
                <a:gd name="connsiteY2" fmla="*/ 7144 h 123825"/>
                <a:gd name="connsiteX3" fmla="*/ 124015 w 123825"/>
                <a:gd name="connsiteY3" fmla="*/ 124015 h 123825"/>
                <a:gd name="connsiteX4" fmla="*/ 101440 w 123825"/>
                <a:gd name="connsiteY4" fmla="*/ 124015 h 123825"/>
                <a:gd name="connsiteX5" fmla="*/ 101440 w 123825"/>
                <a:gd name="connsiteY5" fmla="*/ 58960 h 123825"/>
                <a:gd name="connsiteX6" fmla="*/ 73342 w 123825"/>
                <a:gd name="connsiteY6" fmla="*/ 104870 h 123825"/>
                <a:gd name="connsiteX7" fmla="*/ 57721 w 123825"/>
                <a:gd name="connsiteY7" fmla="*/ 104870 h 123825"/>
                <a:gd name="connsiteX8" fmla="*/ 29623 w 123825"/>
                <a:gd name="connsiteY8" fmla="*/ 58960 h 123825"/>
                <a:gd name="connsiteX9" fmla="*/ 29623 w 123825"/>
                <a:gd name="connsiteY9" fmla="*/ 124015 h 123825"/>
                <a:gd name="connsiteX10" fmla="*/ 7144 w 123825"/>
                <a:gd name="connsiteY10" fmla="*/ 124015 h 123825"/>
                <a:gd name="connsiteX11" fmla="*/ 7144 w 123825"/>
                <a:gd name="connsiteY11" fmla="*/ 7144 h 123825"/>
                <a:gd name="connsiteX12" fmla="*/ 22954 w 123825"/>
                <a:gd name="connsiteY12" fmla="*/ 7144 h 123825"/>
                <a:gd name="connsiteX13" fmla="*/ 65532 w 123825"/>
                <a:gd name="connsiteY13" fmla="*/ 7715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532" y="77152"/>
                  </a:moveTo>
                  <a:lnTo>
                    <a:pt x="108109" y="7144"/>
                  </a:lnTo>
                  <a:lnTo>
                    <a:pt x="124015" y="7144"/>
                  </a:lnTo>
                  <a:lnTo>
                    <a:pt x="124015" y="124015"/>
                  </a:lnTo>
                  <a:lnTo>
                    <a:pt x="101440" y="124015"/>
                  </a:lnTo>
                  <a:lnTo>
                    <a:pt x="101440" y="58960"/>
                  </a:lnTo>
                  <a:lnTo>
                    <a:pt x="73342" y="104870"/>
                  </a:lnTo>
                  <a:lnTo>
                    <a:pt x="57721" y="104870"/>
                  </a:lnTo>
                  <a:lnTo>
                    <a:pt x="29623" y="58960"/>
                  </a:lnTo>
                  <a:lnTo>
                    <a:pt x="29623" y="124015"/>
                  </a:lnTo>
                  <a:lnTo>
                    <a:pt x="7144" y="124015"/>
                  </a:lnTo>
                  <a:lnTo>
                    <a:pt x="7144" y="7144"/>
                  </a:lnTo>
                  <a:lnTo>
                    <a:pt x="22954" y="7144"/>
                  </a:lnTo>
                  <a:lnTo>
                    <a:pt x="65532" y="77152"/>
                  </a:lnTo>
                  <a:close/>
                </a:path>
              </a:pathLst>
            </a:custGeom>
            <a:solidFill>
              <a:srgbClr val="FFFFFF"/>
            </a:solid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FC6C096C-5C94-8A45-BA03-CDE339454564}"/>
              </a:ext>
            </a:extLst>
          </p:cNvPr>
          <p:cNvSpPr txBox="1"/>
          <p:nvPr/>
        </p:nvSpPr>
        <p:spPr>
          <a:xfrm>
            <a:off x="391889" y="5635692"/>
            <a:ext cx="5623655" cy="461665"/>
          </a:xfrm>
          <a:prstGeom prst="rect">
            <a:avLst/>
          </a:prstGeom>
          <a:noFill/>
        </p:spPr>
        <p:txBody>
          <a:bodyPr wrap="none" rtlCol="0">
            <a:spAutoFit/>
          </a:bodyPr>
          <a:lstStyle/>
          <a:p>
            <a:pPr algn="l"/>
            <a:r>
              <a:rPr lang="en-US" sz="2400" dirty="0">
                <a:solidFill>
                  <a:schemeClr val="bg1"/>
                </a:solidFill>
              </a:rPr>
              <a:t>Gaine Nazareth – Solutions Architect</a:t>
            </a:r>
          </a:p>
        </p:txBody>
      </p:sp>
    </p:spTree>
    <p:extLst>
      <p:ext uri="{BB962C8B-B14F-4D97-AF65-F5344CB8AC3E}">
        <p14:creationId xmlns:p14="http://schemas.microsoft.com/office/powerpoint/2010/main" val="39366133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 name="object 5">
            <a:extLst>
              <a:ext uri="{FF2B5EF4-FFF2-40B4-BE49-F238E27FC236}">
                <a16:creationId xmlns:a16="http://schemas.microsoft.com/office/drawing/2014/main" id="{E1F6D8DA-CD62-EF4D-B99E-BD04DB39CE1A}"/>
              </a:ext>
            </a:extLst>
          </p:cNvPr>
          <p:cNvSpPr/>
          <p:nvPr/>
        </p:nvSpPr>
        <p:spPr>
          <a:xfrm>
            <a:off x="3530534" y="2813093"/>
            <a:ext cx="8125883" cy="772651"/>
          </a:xfrm>
          <a:custGeom>
            <a:avLst/>
            <a:gdLst/>
            <a:ahLst/>
            <a:cxnLst/>
            <a:rect l="l" t="t" r="r" b="b"/>
            <a:pathLst>
              <a:path w="8128000" h="2377440">
                <a:moveTo>
                  <a:pt x="0" y="2377440"/>
                </a:moveTo>
                <a:lnTo>
                  <a:pt x="8127994" y="2377440"/>
                </a:lnTo>
                <a:lnTo>
                  <a:pt x="8127994" y="0"/>
                </a:lnTo>
                <a:lnTo>
                  <a:pt x="0" y="0"/>
                </a:lnTo>
                <a:lnTo>
                  <a:pt x="0" y="2377440"/>
                </a:lnTo>
                <a:close/>
              </a:path>
            </a:pathLst>
          </a:custGeom>
          <a:solidFill>
            <a:srgbClr val="81B5A1"/>
          </a:solidFill>
        </p:spPr>
        <p:txBody>
          <a:bodyPr wrap="square" lIns="0" tIns="0" rIns="0" bIns="0" rtlCol="0"/>
          <a:lstStyle/>
          <a:p>
            <a:endParaRPr sz="1798"/>
          </a:p>
        </p:txBody>
      </p:sp>
      <p:sp>
        <p:nvSpPr>
          <p:cNvPr id="2" name="object 2"/>
          <p:cNvSpPr txBox="1">
            <a:spLocks noGrp="1"/>
          </p:cNvSpPr>
          <p:nvPr>
            <p:ph type="title"/>
          </p:nvPr>
        </p:nvSpPr>
        <p:spPr>
          <a:xfrm>
            <a:off x="1025899" y="508252"/>
            <a:ext cx="9949128" cy="512946"/>
          </a:xfrm>
          <a:prstGeom prst="rect">
            <a:avLst/>
          </a:prstGeom>
        </p:spPr>
        <p:txBody>
          <a:bodyPr vert="horz" wrap="square" lIns="0" tIns="12697" rIns="0" bIns="0" rtlCol="0" anchor="b" anchorCtr="0">
            <a:spAutoFit/>
          </a:bodyPr>
          <a:lstStyle/>
          <a:p>
            <a:pPr marL="12696">
              <a:lnSpc>
                <a:spcPct val="100000"/>
              </a:lnSpc>
              <a:spcBef>
                <a:spcPts val="100"/>
              </a:spcBef>
            </a:pPr>
            <a:r>
              <a:rPr lang="en-US" spc="-5" dirty="0"/>
              <a:t>What is ServiceNow?</a:t>
            </a:r>
            <a:endParaRPr spc="-5" dirty="0"/>
          </a:p>
        </p:txBody>
      </p:sp>
      <p:sp>
        <p:nvSpPr>
          <p:cNvPr id="3" name="object 3"/>
          <p:cNvSpPr txBox="1"/>
          <p:nvPr/>
        </p:nvSpPr>
        <p:spPr>
          <a:xfrm>
            <a:off x="1025899" y="1029326"/>
            <a:ext cx="8238884" cy="813857"/>
          </a:xfrm>
          <a:prstGeom prst="rect">
            <a:avLst/>
          </a:prstGeom>
        </p:spPr>
        <p:txBody>
          <a:bodyPr vert="horz" wrap="square" lIns="0" tIns="12697" rIns="0" bIns="0" rtlCol="0">
            <a:spAutoFit/>
          </a:bodyPr>
          <a:lstStyle/>
          <a:p>
            <a:pPr marL="12696">
              <a:spcBef>
                <a:spcPts val="100"/>
              </a:spcBef>
            </a:pPr>
            <a:r>
              <a:rPr sz="1999" dirty="0">
                <a:solidFill>
                  <a:srgbClr val="F7F7F7"/>
                </a:solidFill>
                <a:latin typeface="Century Gothic"/>
                <a:cs typeface="Century Gothic"/>
              </a:rPr>
              <a:t>The </a:t>
            </a:r>
            <a:r>
              <a:rPr sz="1999" spc="-5" dirty="0">
                <a:solidFill>
                  <a:srgbClr val="F7F7F7"/>
                </a:solidFill>
                <a:latin typeface="Century Gothic"/>
                <a:cs typeface="Century Gothic"/>
              </a:rPr>
              <a:t>Now Platform is </a:t>
            </a:r>
            <a:r>
              <a:rPr sz="1999" dirty="0">
                <a:solidFill>
                  <a:srgbClr val="F7F7F7"/>
                </a:solidFill>
                <a:latin typeface="Century Gothic"/>
                <a:cs typeface="Century Gothic"/>
              </a:rPr>
              <a:t>the </a:t>
            </a:r>
            <a:r>
              <a:rPr sz="1999" spc="-5" dirty="0">
                <a:solidFill>
                  <a:srgbClr val="F7F7F7"/>
                </a:solidFill>
                <a:latin typeface="Century Gothic"/>
                <a:cs typeface="Century Gothic"/>
              </a:rPr>
              <a:t>“platform </a:t>
            </a:r>
            <a:r>
              <a:rPr sz="1999" dirty="0">
                <a:solidFill>
                  <a:srgbClr val="F7F7F7"/>
                </a:solidFill>
                <a:latin typeface="Century Gothic"/>
                <a:cs typeface="Century Gothic"/>
              </a:rPr>
              <a:t>of </a:t>
            </a:r>
            <a:r>
              <a:rPr sz="1999" spc="-5" dirty="0">
                <a:solidFill>
                  <a:srgbClr val="F7F7F7"/>
                </a:solidFill>
                <a:latin typeface="Century Gothic"/>
                <a:cs typeface="Century Gothic"/>
              </a:rPr>
              <a:t>platforms” for digital</a:t>
            </a:r>
            <a:r>
              <a:rPr sz="1999" spc="-40" dirty="0">
                <a:solidFill>
                  <a:srgbClr val="F7F7F7"/>
                </a:solidFill>
                <a:latin typeface="Century Gothic"/>
                <a:cs typeface="Century Gothic"/>
              </a:rPr>
              <a:t> </a:t>
            </a:r>
            <a:r>
              <a:rPr sz="1999" spc="-5" dirty="0">
                <a:solidFill>
                  <a:srgbClr val="F7F7F7"/>
                </a:solidFill>
                <a:latin typeface="Century Gothic"/>
                <a:cs typeface="Century Gothic"/>
              </a:rPr>
              <a:t>workflows</a:t>
            </a:r>
            <a:endParaRPr sz="1999" dirty="0">
              <a:latin typeface="Century Gothic"/>
              <a:cs typeface="Century Gothic"/>
            </a:endParaRPr>
          </a:p>
          <a:p>
            <a:pPr marL="12696" marR="849375">
              <a:lnSpc>
                <a:spcPct val="124000"/>
              </a:lnSpc>
              <a:spcBef>
                <a:spcPts val="830"/>
              </a:spcBef>
            </a:pPr>
            <a:r>
              <a:rPr sz="1000" spc="-5" dirty="0">
                <a:solidFill>
                  <a:srgbClr val="81B5A1"/>
                </a:solidFill>
                <a:latin typeface="Century Gothic"/>
                <a:cs typeface="Century Gothic"/>
              </a:rPr>
              <a:t>The Now Platform delivers </a:t>
            </a:r>
            <a:r>
              <a:rPr sz="1000" spc="-10" dirty="0">
                <a:solidFill>
                  <a:srgbClr val="81B5A1"/>
                </a:solidFill>
                <a:latin typeface="Century Gothic"/>
                <a:cs typeface="Century Gothic"/>
              </a:rPr>
              <a:t>workflows </a:t>
            </a:r>
            <a:r>
              <a:rPr sz="1000" spc="-5" dirty="0">
                <a:solidFill>
                  <a:srgbClr val="81B5A1"/>
                </a:solidFill>
                <a:latin typeface="Century Gothic"/>
                <a:cs typeface="Century Gothic"/>
              </a:rPr>
              <a:t>across organizations, silos </a:t>
            </a:r>
            <a:r>
              <a:rPr sz="1000" dirty="0">
                <a:solidFill>
                  <a:srgbClr val="81B5A1"/>
                </a:solidFill>
                <a:latin typeface="Century Gothic"/>
                <a:cs typeface="Century Gothic"/>
              </a:rPr>
              <a:t>&amp; </a:t>
            </a:r>
            <a:r>
              <a:rPr sz="1000" spc="-5" dirty="0">
                <a:solidFill>
                  <a:srgbClr val="81B5A1"/>
                </a:solidFill>
                <a:latin typeface="Century Gothic"/>
                <a:cs typeface="Century Gothic"/>
              </a:rPr>
              <a:t>systems, creating </a:t>
            </a:r>
            <a:r>
              <a:rPr sz="1000" dirty="0">
                <a:solidFill>
                  <a:srgbClr val="81B5A1"/>
                </a:solidFill>
                <a:latin typeface="Century Gothic"/>
                <a:cs typeface="Century Gothic"/>
              </a:rPr>
              <a:t>a </a:t>
            </a:r>
            <a:r>
              <a:rPr sz="1000" spc="-5" dirty="0">
                <a:solidFill>
                  <a:srgbClr val="81B5A1"/>
                </a:solidFill>
                <a:latin typeface="Century Gothic"/>
                <a:cs typeface="Century Gothic"/>
              </a:rPr>
              <a:t>seamless enterprise system of action  that enables great employee </a:t>
            </a:r>
            <a:r>
              <a:rPr sz="1000" dirty="0">
                <a:solidFill>
                  <a:srgbClr val="81B5A1"/>
                </a:solidFill>
                <a:latin typeface="Century Gothic"/>
                <a:cs typeface="Century Gothic"/>
              </a:rPr>
              <a:t>and </a:t>
            </a:r>
            <a:r>
              <a:rPr sz="1000" spc="-5" dirty="0">
                <a:solidFill>
                  <a:srgbClr val="81B5A1"/>
                </a:solidFill>
                <a:latin typeface="Century Gothic"/>
                <a:cs typeface="Century Gothic"/>
              </a:rPr>
              <a:t>customer experiences </a:t>
            </a:r>
            <a:r>
              <a:rPr sz="1000" dirty="0">
                <a:solidFill>
                  <a:srgbClr val="81B5A1"/>
                </a:solidFill>
                <a:latin typeface="Century Gothic"/>
                <a:cs typeface="Century Gothic"/>
              </a:rPr>
              <a:t>and </a:t>
            </a:r>
            <a:r>
              <a:rPr sz="1000" spc="-5" dirty="0">
                <a:solidFill>
                  <a:srgbClr val="81B5A1"/>
                </a:solidFill>
                <a:latin typeface="Century Gothic"/>
                <a:cs typeface="Century Gothic"/>
              </a:rPr>
              <a:t>unlocks</a:t>
            </a:r>
            <a:r>
              <a:rPr sz="1000" spc="5" dirty="0">
                <a:solidFill>
                  <a:srgbClr val="81B5A1"/>
                </a:solidFill>
                <a:latin typeface="Century Gothic"/>
                <a:cs typeface="Century Gothic"/>
              </a:rPr>
              <a:t> </a:t>
            </a:r>
            <a:r>
              <a:rPr sz="1000" spc="-5" dirty="0">
                <a:solidFill>
                  <a:srgbClr val="81B5A1"/>
                </a:solidFill>
                <a:latin typeface="Century Gothic"/>
                <a:cs typeface="Century Gothic"/>
              </a:rPr>
              <a:t>productivity</a:t>
            </a:r>
            <a:endParaRPr sz="1000" dirty="0">
              <a:latin typeface="Century Gothic"/>
              <a:cs typeface="Century Gothic"/>
            </a:endParaRPr>
          </a:p>
        </p:txBody>
      </p:sp>
      <p:sp>
        <p:nvSpPr>
          <p:cNvPr id="4" name="object 4"/>
          <p:cNvSpPr txBox="1"/>
          <p:nvPr/>
        </p:nvSpPr>
        <p:spPr>
          <a:xfrm>
            <a:off x="1025899" y="2024237"/>
            <a:ext cx="1635334" cy="535457"/>
          </a:xfrm>
          <a:prstGeom prst="rect">
            <a:avLst/>
          </a:prstGeom>
        </p:spPr>
        <p:txBody>
          <a:bodyPr vert="horz" wrap="square" lIns="0" tIns="10792" rIns="0" bIns="0" rtlCol="0">
            <a:spAutoFit/>
          </a:bodyPr>
          <a:lstStyle/>
          <a:p>
            <a:pPr marL="12696" marR="5078">
              <a:lnSpc>
                <a:spcPct val="106400"/>
              </a:lnSpc>
              <a:spcBef>
                <a:spcPts val="85"/>
              </a:spcBef>
            </a:pPr>
            <a:r>
              <a:rPr sz="1100" b="1" spc="-5" dirty="0">
                <a:solidFill>
                  <a:srgbClr val="81B5A1"/>
                </a:solidFill>
                <a:latin typeface="Century Gothic"/>
                <a:cs typeface="Century Gothic"/>
              </a:rPr>
              <a:t>Great experiences  </a:t>
            </a:r>
            <a:r>
              <a:rPr sz="1100" spc="-5" dirty="0">
                <a:solidFill>
                  <a:srgbClr val="FFFFFF"/>
                </a:solidFill>
                <a:latin typeface="Century Gothic"/>
                <a:cs typeface="Century Gothic"/>
              </a:rPr>
              <a:t>Delivered </a:t>
            </a:r>
            <a:r>
              <a:rPr sz="1100" dirty="0">
                <a:solidFill>
                  <a:srgbClr val="FFFFFF"/>
                </a:solidFill>
                <a:latin typeface="Century Gothic"/>
                <a:cs typeface="Century Gothic"/>
              </a:rPr>
              <a:t>to</a:t>
            </a:r>
            <a:r>
              <a:rPr sz="1100" spc="-60" dirty="0">
                <a:solidFill>
                  <a:srgbClr val="FFFFFF"/>
                </a:solidFill>
                <a:latin typeface="Century Gothic"/>
                <a:cs typeface="Century Gothic"/>
              </a:rPr>
              <a:t> </a:t>
            </a:r>
            <a:r>
              <a:rPr sz="1100" spc="-5" dirty="0">
                <a:solidFill>
                  <a:srgbClr val="FFFFFF"/>
                </a:solidFill>
                <a:latin typeface="Century Gothic"/>
                <a:cs typeface="Century Gothic"/>
              </a:rPr>
              <a:t>employees  and</a:t>
            </a:r>
            <a:r>
              <a:rPr sz="1100" spc="-15" dirty="0">
                <a:solidFill>
                  <a:srgbClr val="FFFFFF"/>
                </a:solidFill>
                <a:latin typeface="Century Gothic"/>
                <a:cs typeface="Century Gothic"/>
              </a:rPr>
              <a:t> </a:t>
            </a:r>
            <a:r>
              <a:rPr sz="1100" spc="-5" dirty="0">
                <a:solidFill>
                  <a:srgbClr val="FFFFFF"/>
                </a:solidFill>
                <a:latin typeface="Century Gothic"/>
                <a:cs typeface="Century Gothic"/>
              </a:rPr>
              <a:t>customers</a:t>
            </a:r>
            <a:endParaRPr sz="1100">
              <a:latin typeface="Century Gothic"/>
              <a:cs typeface="Century Gothic"/>
            </a:endParaRPr>
          </a:p>
        </p:txBody>
      </p:sp>
      <p:sp>
        <p:nvSpPr>
          <p:cNvPr id="5" name="object 5"/>
          <p:cNvSpPr/>
          <p:nvPr/>
        </p:nvSpPr>
        <p:spPr>
          <a:xfrm>
            <a:off x="3524081" y="3604965"/>
            <a:ext cx="8125883" cy="1572955"/>
          </a:xfrm>
          <a:custGeom>
            <a:avLst/>
            <a:gdLst/>
            <a:ahLst/>
            <a:cxnLst/>
            <a:rect l="l" t="t" r="r" b="b"/>
            <a:pathLst>
              <a:path w="8128000" h="2377440">
                <a:moveTo>
                  <a:pt x="0" y="2377440"/>
                </a:moveTo>
                <a:lnTo>
                  <a:pt x="8127994" y="2377440"/>
                </a:lnTo>
                <a:lnTo>
                  <a:pt x="8127994" y="0"/>
                </a:lnTo>
                <a:lnTo>
                  <a:pt x="0" y="0"/>
                </a:lnTo>
                <a:lnTo>
                  <a:pt x="0" y="2377440"/>
                </a:lnTo>
                <a:close/>
              </a:path>
            </a:pathLst>
          </a:custGeom>
          <a:solidFill>
            <a:srgbClr val="81B5A1"/>
          </a:solidFill>
        </p:spPr>
        <p:txBody>
          <a:bodyPr wrap="square" lIns="0" tIns="0" rIns="0" bIns="0" rtlCol="0"/>
          <a:lstStyle/>
          <a:p>
            <a:endParaRPr sz="1798" dirty="0"/>
          </a:p>
        </p:txBody>
      </p:sp>
      <p:sp>
        <p:nvSpPr>
          <p:cNvPr id="6" name="object 6"/>
          <p:cNvSpPr/>
          <p:nvPr/>
        </p:nvSpPr>
        <p:spPr>
          <a:xfrm>
            <a:off x="514218" y="2801099"/>
            <a:ext cx="276788" cy="2376821"/>
          </a:xfrm>
          <a:custGeom>
            <a:avLst/>
            <a:gdLst/>
            <a:ahLst/>
            <a:cxnLst/>
            <a:rect l="l" t="t" r="r" b="b"/>
            <a:pathLst>
              <a:path w="276859" h="2377440">
                <a:moveTo>
                  <a:pt x="0" y="2377440"/>
                </a:moveTo>
                <a:lnTo>
                  <a:pt x="276442" y="2377440"/>
                </a:lnTo>
                <a:lnTo>
                  <a:pt x="276442" y="0"/>
                </a:lnTo>
                <a:lnTo>
                  <a:pt x="0" y="0"/>
                </a:lnTo>
                <a:lnTo>
                  <a:pt x="0" y="2377440"/>
                </a:lnTo>
                <a:close/>
              </a:path>
            </a:pathLst>
          </a:custGeom>
          <a:solidFill>
            <a:srgbClr val="81B5A1"/>
          </a:solidFill>
        </p:spPr>
        <p:txBody>
          <a:bodyPr wrap="square" lIns="0" tIns="0" rIns="0" bIns="0" rtlCol="0"/>
          <a:lstStyle/>
          <a:p>
            <a:endParaRPr sz="1798"/>
          </a:p>
        </p:txBody>
      </p:sp>
      <p:sp>
        <p:nvSpPr>
          <p:cNvPr id="7" name="object 7"/>
          <p:cNvSpPr/>
          <p:nvPr/>
        </p:nvSpPr>
        <p:spPr>
          <a:xfrm>
            <a:off x="514218" y="3591312"/>
            <a:ext cx="11136269" cy="1586609"/>
          </a:xfrm>
          <a:custGeom>
            <a:avLst/>
            <a:gdLst/>
            <a:ahLst/>
            <a:cxnLst/>
            <a:rect l="l" t="t" r="r" b="b"/>
            <a:pathLst>
              <a:path w="11139170" h="2377440">
                <a:moveTo>
                  <a:pt x="0" y="0"/>
                </a:moveTo>
                <a:lnTo>
                  <a:pt x="11138643" y="0"/>
                </a:lnTo>
                <a:lnTo>
                  <a:pt x="11138643" y="2377440"/>
                </a:lnTo>
                <a:lnTo>
                  <a:pt x="0" y="2377440"/>
                </a:lnTo>
                <a:lnTo>
                  <a:pt x="0" y="0"/>
                </a:lnTo>
                <a:close/>
              </a:path>
            </a:pathLst>
          </a:custGeom>
          <a:ln w="12700">
            <a:solidFill>
              <a:srgbClr val="81B5A1"/>
            </a:solidFill>
          </a:ln>
        </p:spPr>
        <p:txBody>
          <a:bodyPr wrap="square" lIns="0" tIns="0" rIns="0" bIns="0" rtlCol="0"/>
          <a:lstStyle/>
          <a:p>
            <a:endParaRPr sz="1798"/>
          </a:p>
        </p:txBody>
      </p:sp>
      <p:sp>
        <p:nvSpPr>
          <p:cNvPr id="10" name="object 10"/>
          <p:cNvSpPr txBox="1"/>
          <p:nvPr/>
        </p:nvSpPr>
        <p:spPr>
          <a:xfrm>
            <a:off x="553347" y="2964596"/>
            <a:ext cx="184666" cy="2058769"/>
          </a:xfrm>
          <a:prstGeom prst="rect">
            <a:avLst/>
          </a:prstGeom>
        </p:spPr>
        <p:txBody>
          <a:bodyPr vert="vert270" wrap="square" lIns="0" tIns="13332" rIns="0" bIns="0" rtlCol="0">
            <a:spAutoFit/>
          </a:bodyPr>
          <a:lstStyle/>
          <a:p>
            <a:pPr marL="12696">
              <a:spcBef>
                <a:spcPts val="105"/>
              </a:spcBef>
            </a:pPr>
            <a:r>
              <a:rPr sz="1200" b="1" spc="30" dirty="0">
                <a:solidFill>
                  <a:srgbClr val="FFFFFF"/>
                </a:solidFill>
                <a:latin typeface="Century Gothic"/>
                <a:cs typeface="Century Gothic"/>
              </a:rPr>
              <a:t>Our </a:t>
            </a:r>
            <a:r>
              <a:rPr sz="1200" b="1" spc="35" dirty="0">
                <a:solidFill>
                  <a:srgbClr val="FFFFFF"/>
                </a:solidFill>
                <a:latin typeface="Century Gothic"/>
                <a:cs typeface="Century Gothic"/>
              </a:rPr>
              <a:t>unique</a:t>
            </a:r>
            <a:r>
              <a:rPr sz="1200" b="1" spc="150" dirty="0">
                <a:solidFill>
                  <a:srgbClr val="FFFFFF"/>
                </a:solidFill>
                <a:latin typeface="Century Gothic"/>
                <a:cs typeface="Century Gothic"/>
              </a:rPr>
              <a:t> </a:t>
            </a:r>
            <a:r>
              <a:rPr sz="1200" b="1" spc="40" dirty="0">
                <a:solidFill>
                  <a:srgbClr val="FFFFFF"/>
                </a:solidFill>
                <a:latin typeface="Century Gothic"/>
                <a:cs typeface="Century Gothic"/>
              </a:rPr>
              <a:t>differentiation</a:t>
            </a:r>
            <a:endParaRPr sz="1200">
              <a:latin typeface="Century Gothic"/>
              <a:cs typeface="Century Gothic"/>
            </a:endParaRPr>
          </a:p>
        </p:txBody>
      </p:sp>
      <p:sp>
        <p:nvSpPr>
          <p:cNvPr id="11" name="object 11"/>
          <p:cNvSpPr txBox="1"/>
          <p:nvPr/>
        </p:nvSpPr>
        <p:spPr>
          <a:xfrm>
            <a:off x="796936" y="2819559"/>
            <a:ext cx="2720901" cy="563469"/>
          </a:xfrm>
          <a:prstGeom prst="rect">
            <a:avLst/>
          </a:prstGeom>
          <a:solidFill>
            <a:srgbClr val="293E40"/>
          </a:solidFill>
        </p:spPr>
        <p:txBody>
          <a:bodyPr vert="horz" wrap="square" lIns="0" tIns="4444" rIns="0" bIns="0" rtlCol="0">
            <a:spAutoFit/>
          </a:bodyPr>
          <a:lstStyle/>
          <a:p>
            <a:pPr>
              <a:spcBef>
                <a:spcPts val="35"/>
              </a:spcBef>
            </a:pPr>
            <a:endParaRPr sz="1350" dirty="0">
              <a:latin typeface="Times New Roman"/>
              <a:cs typeface="Times New Roman"/>
            </a:endParaRPr>
          </a:p>
          <a:p>
            <a:pPr marL="241228"/>
            <a:r>
              <a:rPr sz="1100" b="1" spc="-5" dirty="0">
                <a:solidFill>
                  <a:srgbClr val="81B5A1"/>
                </a:solidFill>
                <a:latin typeface="Century Gothic"/>
                <a:cs typeface="Century Gothic"/>
              </a:rPr>
              <a:t>Powered by Workflows</a:t>
            </a:r>
            <a:endParaRPr sz="1100" dirty="0">
              <a:latin typeface="Century Gothic"/>
              <a:cs typeface="Century Gothic"/>
            </a:endParaRPr>
          </a:p>
          <a:p>
            <a:pPr marL="241228">
              <a:spcBef>
                <a:spcPts val="75"/>
              </a:spcBef>
            </a:pPr>
            <a:r>
              <a:rPr sz="1100" spc="-5" dirty="0">
                <a:solidFill>
                  <a:srgbClr val="FFFFFF"/>
                </a:solidFill>
                <a:latin typeface="Century Gothic"/>
                <a:cs typeface="Century Gothic"/>
              </a:rPr>
              <a:t>Built </a:t>
            </a:r>
            <a:r>
              <a:rPr sz="1100" dirty="0">
                <a:solidFill>
                  <a:srgbClr val="FFFFFF"/>
                </a:solidFill>
                <a:latin typeface="Century Gothic"/>
                <a:cs typeface="Century Gothic"/>
              </a:rPr>
              <a:t>on the Now</a:t>
            </a:r>
            <a:r>
              <a:rPr sz="1100" spc="-35" dirty="0">
                <a:solidFill>
                  <a:srgbClr val="FFFFFF"/>
                </a:solidFill>
                <a:latin typeface="Century Gothic"/>
                <a:cs typeface="Century Gothic"/>
              </a:rPr>
              <a:t> </a:t>
            </a:r>
            <a:r>
              <a:rPr sz="1100" spc="-5" dirty="0">
                <a:solidFill>
                  <a:srgbClr val="FFFFFF"/>
                </a:solidFill>
                <a:latin typeface="Century Gothic"/>
                <a:cs typeface="Century Gothic"/>
              </a:rPr>
              <a:t>Platform</a:t>
            </a:r>
            <a:endParaRPr sz="1100" dirty="0">
              <a:latin typeface="Century Gothic"/>
              <a:cs typeface="Century Gothic"/>
            </a:endParaRPr>
          </a:p>
        </p:txBody>
      </p:sp>
      <p:sp>
        <p:nvSpPr>
          <p:cNvPr id="12" name="object 12"/>
          <p:cNvSpPr txBox="1"/>
          <p:nvPr/>
        </p:nvSpPr>
        <p:spPr>
          <a:xfrm>
            <a:off x="1038596" y="3752005"/>
            <a:ext cx="2135584" cy="378996"/>
          </a:xfrm>
          <a:prstGeom prst="rect">
            <a:avLst/>
          </a:prstGeom>
        </p:spPr>
        <p:txBody>
          <a:bodyPr vert="horz" wrap="square" lIns="0" tIns="21584" rIns="0" bIns="0" rtlCol="0">
            <a:spAutoFit/>
          </a:bodyPr>
          <a:lstStyle/>
          <a:p>
            <a:pPr>
              <a:spcBef>
                <a:spcPts val="170"/>
              </a:spcBef>
            </a:pPr>
            <a:r>
              <a:rPr sz="1100" b="1" spc="-5" dirty="0">
                <a:solidFill>
                  <a:srgbClr val="81B5A1"/>
                </a:solidFill>
                <a:latin typeface="Century Gothic"/>
                <a:cs typeface="Century Gothic"/>
              </a:rPr>
              <a:t>Now Platform</a:t>
            </a:r>
            <a:endParaRPr sz="1100">
              <a:latin typeface="Century Gothic"/>
              <a:cs typeface="Century Gothic"/>
            </a:endParaRPr>
          </a:p>
          <a:p>
            <a:pPr>
              <a:spcBef>
                <a:spcPts val="70"/>
              </a:spcBef>
            </a:pPr>
            <a:r>
              <a:rPr sz="1100" spc="-5" dirty="0">
                <a:solidFill>
                  <a:srgbClr val="FFFFFF"/>
                </a:solidFill>
                <a:latin typeface="Century Gothic"/>
                <a:cs typeface="Century Gothic"/>
              </a:rPr>
              <a:t>The foundation </a:t>
            </a:r>
            <a:r>
              <a:rPr sz="1100" dirty="0">
                <a:solidFill>
                  <a:srgbClr val="FFFFFF"/>
                </a:solidFill>
                <a:latin typeface="Century Gothic"/>
                <a:cs typeface="Century Gothic"/>
              </a:rPr>
              <a:t>for </a:t>
            </a:r>
            <a:r>
              <a:rPr sz="1100" spc="-5" dirty="0">
                <a:solidFill>
                  <a:srgbClr val="FFFFFF"/>
                </a:solidFill>
                <a:latin typeface="Century Gothic"/>
                <a:cs typeface="Century Gothic"/>
              </a:rPr>
              <a:t>all</a:t>
            </a:r>
            <a:r>
              <a:rPr sz="1100" spc="-25" dirty="0">
                <a:solidFill>
                  <a:srgbClr val="FFFFFF"/>
                </a:solidFill>
                <a:latin typeface="Century Gothic"/>
                <a:cs typeface="Century Gothic"/>
              </a:rPr>
              <a:t> </a:t>
            </a:r>
            <a:r>
              <a:rPr sz="1100" spc="-5" dirty="0">
                <a:solidFill>
                  <a:srgbClr val="FFFFFF"/>
                </a:solidFill>
                <a:latin typeface="Century Gothic"/>
                <a:cs typeface="Century Gothic"/>
              </a:rPr>
              <a:t>workflows</a:t>
            </a:r>
            <a:endParaRPr sz="1100">
              <a:latin typeface="Century Gothic"/>
              <a:cs typeface="Century Gothic"/>
            </a:endParaRPr>
          </a:p>
        </p:txBody>
      </p:sp>
      <p:sp>
        <p:nvSpPr>
          <p:cNvPr id="13" name="object 13"/>
          <p:cNvSpPr txBox="1"/>
          <p:nvPr/>
        </p:nvSpPr>
        <p:spPr>
          <a:xfrm>
            <a:off x="1038596" y="4446767"/>
            <a:ext cx="1188410" cy="556115"/>
          </a:xfrm>
          <a:prstGeom prst="rect">
            <a:avLst/>
          </a:prstGeom>
        </p:spPr>
        <p:txBody>
          <a:bodyPr vert="horz" wrap="square" lIns="0" tIns="12697" rIns="0" bIns="0" rtlCol="0">
            <a:spAutoFit/>
          </a:bodyPr>
          <a:lstStyle/>
          <a:p>
            <a:pPr marR="5078">
              <a:lnSpc>
                <a:spcPct val="105500"/>
              </a:lnSpc>
              <a:spcBef>
                <a:spcPts val="100"/>
              </a:spcBef>
            </a:pPr>
            <a:r>
              <a:rPr sz="1100" spc="-5" dirty="0">
                <a:solidFill>
                  <a:srgbClr val="FFFFFF"/>
                </a:solidFill>
                <a:latin typeface="Century Gothic"/>
                <a:cs typeface="Century Gothic"/>
              </a:rPr>
              <a:t>One Platform  One Data Model  One</a:t>
            </a:r>
            <a:r>
              <a:rPr sz="1100" spc="-85" dirty="0">
                <a:solidFill>
                  <a:srgbClr val="FFFFFF"/>
                </a:solidFill>
                <a:latin typeface="Century Gothic"/>
                <a:cs typeface="Century Gothic"/>
              </a:rPr>
              <a:t> </a:t>
            </a:r>
            <a:r>
              <a:rPr sz="1100" spc="-5" dirty="0">
                <a:solidFill>
                  <a:srgbClr val="FFFFFF"/>
                </a:solidFill>
                <a:latin typeface="Century Gothic"/>
                <a:cs typeface="Century Gothic"/>
              </a:rPr>
              <a:t>Architecture</a:t>
            </a:r>
            <a:endParaRPr sz="1100">
              <a:latin typeface="Century Gothic"/>
              <a:cs typeface="Century Gothic"/>
            </a:endParaRPr>
          </a:p>
        </p:txBody>
      </p:sp>
      <p:sp>
        <p:nvSpPr>
          <p:cNvPr id="14" name="object 14"/>
          <p:cNvSpPr/>
          <p:nvPr/>
        </p:nvSpPr>
        <p:spPr>
          <a:xfrm>
            <a:off x="3482164" y="2015238"/>
            <a:ext cx="76180" cy="685621"/>
          </a:xfrm>
          <a:custGeom>
            <a:avLst/>
            <a:gdLst/>
            <a:ahLst/>
            <a:cxnLst/>
            <a:rect l="l" t="t" r="r" b="b"/>
            <a:pathLst>
              <a:path w="76200" h="685800">
                <a:moveTo>
                  <a:pt x="44450" y="63498"/>
                </a:moveTo>
                <a:lnTo>
                  <a:pt x="31750" y="63498"/>
                </a:lnTo>
                <a:lnTo>
                  <a:pt x="31750" y="114298"/>
                </a:lnTo>
                <a:lnTo>
                  <a:pt x="44450" y="114298"/>
                </a:lnTo>
                <a:lnTo>
                  <a:pt x="44450" y="63498"/>
                </a:lnTo>
                <a:close/>
              </a:path>
              <a:path w="76200" h="685800">
                <a:moveTo>
                  <a:pt x="38100" y="0"/>
                </a:moveTo>
                <a:lnTo>
                  <a:pt x="0" y="76200"/>
                </a:lnTo>
                <a:lnTo>
                  <a:pt x="31750" y="76200"/>
                </a:lnTo>
                <a:lnTo>
                  <a:pt x="31750" y="63498"/>
                </a:lnTo>
                <a:lnTo>
                  <a:pt x="69849" y="63498"/>
                </a:lnTo>
                <a:lnTo>
                  <a:pt x="38100" y="0"/>
                </a:lnTo>
                <a:close/>
              </a:path>
              <a:path w="76200" h="685800">
                <a:moveTo>
                  <a:pt x="69849" y="63498"/>
                </a:moveTo>
                <a:lnTo>
                  <a:pt x="44450" y="63498"/>
                </a:lnTo>
                <a:lnTo>
                  <a:pt x="44450" y="76200"/>
                </a:lnTo>
                <a:lnTo>
                  <a:pt x="76200" y="76200"/>
                </a:lnTo>
                <a:lnTo>
                  <a:pt x="69849" y="63498"/>
                </a:lnTo>
                <a:close/>
              </a:path>
              <a:path w="76200" h="685800">
                <a:moveTo>
                  <a:pt x="44450" y="152398"/>
                </a:moveTo>
                <a:lnTo>
                  <a:pt x="31750" y="152398"/>
                </a:lnTo>
                <a:lnTo>
                  <a:pt x="31750" y="203198"/>
                </a:lnTo>
                <a:lnTo>
                  <a:pt x="44450" y="203198"/>
                </a:lnTo>
                <a:lnTo>
                  <a:pt x="44450" y="152398"/>
                </a:lnTo>
                <a:close/>
              </a:path>
              <a:path w="76200" h="685800">
                <a:moveTo>
                  <a:pt x="44450" y="241298"/>
                </a:moveTo>
                <a:lnTo>
                  <a:pt x="31750" y="241298"/>
                </a:lnTo>
                <a:lnTo>
                  <a:pt x="31750" y="292098"/>
                </a:lnTo>
                <a:lnTo>
                  <a:pt x="44450" y="292098"/>
                </a:lnTo>
                <a:lnTo>
                  <a:pt x="44450" y="241298"/>
                </a:lnTo>
                <a:close/>
              </a:path>
              <a:path w="76200" h="685800">
                <a:moveTo>
                  <a:pt x="44450" y="330198"/>
                </a:moveTo>
                <a:lnTo>
                  <a:pt x="31750" y="330198"/>
                </a:lnTo>
                <a:lnTo>
                  <a:pt x="31750" y="380998"/>
                </a:lnTo>
                <a:lnTo>
                  <a:pt x="44450" y="380998"/>
                </a:lnTo>
                <a:lnTo>
                  <a:pt x="44450" y="330198"/>
                </a:lnTo>
                <a:close/>
              </a:path>
              <a:path w="76200" h="685800">
                <a:moveTo>
                  <a:pt x="44450" y="419098"/>
                </a:moveTo>
                <a:lnTo>
                  <a:pt x="31750" y="419098"/>
                </a:lnTo>
                <a:lnTo>
                  <a:pt x="31750" y="469898"/>
                </a:lnTo>
                <a:lnTo>
                  <a:pt x="44450" y="469898"/>
                </a:lnTo>
                <a:lnTo>
                  <a:pt x="44450" y="419098"/>
                </a:lnTo>
                <a:close/>
              </a:path>
              <a:path w="76200" h="685800">
                <a:moveTo>
                  <a:pt x="44450" y="507998"/>
                </a:moveTo>
                <a:lnTo>
                  <a:pt x="31750" y="507998"/>
                </a:lnTo>
                <a:lnTo>
                  <a:pt x="31750" y="558798"/>
                </a:lnTo>
                <a:lnTo>
                  <a:pt x="44450" y="558798"/>
                </a:lnTo>
                <a:lnTo>
                  <a:pt x="44450" y="507998"/>
                </a:lnTo>
                <a:close/>
              </a:path>
              <a:path w="76200" h="685800">
                <a:moveTo>
                  <a:pt x="31750" y="609600"/>
                </a:moveTo>
                <a:lnTo>
                  <a:pt x="0" y="609600"/>
                </a:lnTo>
                <a:lnTo>
                  <a:pt x="38100" y="685800"/>
                </a:lnTo>
                <a:lnTo>
                  <a:pt x="69850" y="622300"/>
                </a:lnTo>
                <a:lnTo>
                  <a:pt x="31750" y="622300"/>
                </a:lnTo>
                <a:lnTo>
                  <a:pt x="31750" y="609600"/>
                </a:lnTo>
                <a:close/>
              </a:path>
              <a:path w="76200" h="685800">
                <a:moveTo>
                  <a:pt x="44450" y="596898"/>
                </a:moveTo>
                <a:lnTo>
                  <a:pt x="31750" y="596898"/>
                </a:lnTo>
                <a:lnTo>
                  <a:pt x="31750" y="622300"/>
                </a:lnTo>
                <a:lnTo>
                  <a:pt x="44450" y="622300"/>
                </a:lnTo>
                <a:lnTo>
                  <a:pt x="44450" y="596898"/>
                </a:lnTo>
                <a:close/>
              </a:path>
              <a:path w="76200" h="685800">
                <a:moveTo>
                  <a:pt x="76200" y="609600"/>
                </a:moveTo>
                <a:lnTo>
                  <a:pt x="44450" y="609600"/>
                </a:lnTo>
                <a:lnTo>
                  <a:pt x="44450" y="622300"/>
                </a:lnTo>
                <a:lnTo>
                  <a:pt x="69850" y="622300"/>
                </a:lnTo>
                <a:lnTo>
                  <a:pt x="76200" y="609600"/>
                </a:lnTo>
                <a:close/>
              </a:path>
            </a:pathLst>
          </a:custGeom>
          <a:solidFill>
            <a:srgbClr val="81B5A1"/>
          </a:solidFill>
        </p:spPr>
        <p:txBody>
          <a:bodyPr wrap="square" lIns="0" tIns="0" rIns="0" bIns="0" rtlCol="0"/>
          <a:lstStyle/>
          <a:p>
            <a:endParaRPr sz="1798"/>
          </a:p>
        </p:txBody>
      </p:sp>
      <p:sp>
        <p:nvSpPr>
          <p:cNvPr id="15" name="object 15"/>
          <p:cNvSpPr/>
          <p:nvPr/>
        </p:nvSpPr>
        <p:spPr>
          <a:xfrm>
            <a:off x="6190071" y="2015238"/>
            <a:ext cx="76180" cy="685621"/>
          </a:xfrm>
          <a:custGeom>
            <a:avLst/>
            <a:gdLst/>
            <a:ahLst/>
            <a:cxnLst/>
            <a:rect l="l" t="t" r="r" b="b"/>
            <a:pathLst>
              <a:path w="76200" h="685800">
                <a:moveTo>
                  <a:pt x="44450" y="63498"/>
                </a:moveTo>
                <a:lnTo>
                  <a:pt x="31750" y="63498"/>
                </a:lnTo>
                <a:lnTo>
                  <a:pt x="31750" y="114298"/>
                </a:lnTo>
                <a:lnTo>
                  <a:pt x="44450" y="114298"/>
                </a:lnTo>
                <a:lnTo>
                  <a:pt x="44450" y="63498"/>
                </a:lnTo>
                <a:close/>
              </a:path>
              <a:path w="76200" h="685800">
                <a:moveTo>
                  <a:pt x="38098" y="0"/>
                </a:moveTo>
                <a:lnTo>
                  <a:pt x="0" y="76200"/>
                </a:lnTo>
                <a:lnTo>
                  <a:pt x="31750" y="76200"/>
                </a:lnTo>
                <a:lnTo>
                  <a:pt x="31750" y="63498"/>
                </a:lnTo>
                <a:lnTo>
                  <a:pt x="69849" y="63498"/>
                </a:lnTo>
                <a:lnTo>
                  <a:pt x="38098" y="0"/>
                </a:lnTo>
                <a:close/>
              </a:path>
              <a:path w="76200" h="685800">
                <a:moveTo>
                  <a:pt x="69849" y="63498"/>
                </a:moveTo>
                <a:lnTo>
                  <a:pt x="44450" y="63498"/>
                </a:lnTo>
                <a:lnTo>
                  <a:pt x="44450" y="76200"/>
                </a:lnTo>
                <a:lnTo>
                  <a:pt x="76200" y="76200"/>
                </a:lnTo>
                <a:lnTo>
                  <a:pt x="69849" y="63498"/>
                </a:lnTo>
                <a:close/>
              </a:path>
              <a:path w="76200" h="685800">
                <a:moveTo>
                  <a:pt x="44450" y="152398"/>
                </a:moveTo>
                <a:lnTo>
                  <a:pt x="31750" y="152398"/>
                </a:lnTo>
                <a:lnTo>
                  <a:pt x="31750" y="203198"/>
                </a:lnTo>
                <a:lnTo>
                  <a:pt x="44450" y="203198"/>
                </a:lnTo>
                <a:lnTo>
                  <a:pt x="44450" y="152398"/>
                </a:lnTo>
                <a:close/>
              </a:path>
              <a:path w="76200" h="685800">
                <a:moveTo>
                  <a:pt x="44450" y="241298"/>
                </a:moveTo>
                <a:lnTo>
                  <a:pt x="31750" y="241298"/>
                </a:lnTo>
                <a:lnTo>
                  <a:pt x="31750" y="292098"/>
                </a:lnTo>
                <a:lnTo>
                  <a:pt x="44450" y="292098"/>
                </a:lnTo>
                <a:lnTo>
                  <a:pt x="44450" y="241298"/>
                </a:lnTo>
                <a:close/>
              </a:path>
              <a:path w="76200" h="685800">
                <a:moveTo>
                  <a:pt x="44450" y="330198"/>
                </a:moveTo>
                <a:lnTo>
                  <a:pt x="31750" y="330198"/>
                </a:lnTo>
                <a:lnTo>
                  <a:pt x="31750" y="380998"/>
                </a:lnTo>
                <a:lnTo>
                  <a:pt x="44450" y="380998"/>
                </a:lnTo>
                <a:lnTo>
                  <a:pt x="44450" y="330198"/>
                </a:lnTo>
                <a:close/>
              </a:path>
              <a:path w="76200" h="685800">
                <a:moveTo>
                  <a:pt x="44450" y="419098"/>
                </a:moveTo>
                <a:lnTo>
                  <a:pt x="31750" y="419098"/>
                </a:lnTo>
                <a:lnTo>
                  <a:pt x="31750" y="469898"/>
                </a:lnTo>
                <a:lnTo>
                  <a:pt x="44450" y="469898"/>
                </a:lnTo>
                <a:lnTo>
                  <a:pt x="44450" y="419098"/>
                </a:lnTo>
                <a:close/>
              </a:path>
              <a:path w="76200" h="685800">
                <a:moveTo>
                  <a:pt x="44450" y="507998"/>
                </a:moveTo>
                <a:lnTo>
                  <a:pt x="31750" y="507998"/>
                </a:lnTo>
                <a:lnTo>
                  <a:pt x="31750" y="558798"/>
                </a:lnTo>
                <a:lnTo>
                  <a:pt x="44450" y="558798"/>
                </a:lnTo>
                <a:lnTo>
                  <a:pt x="44450" y="507998"/>
                </a:lnTo>
                <a:close/>
              </a:path>
              <a:path w="76200" h="685800">
                <a:moveTo>
                  <a:pt x="31750" y="609600"/>
                </a:moveTo>
                <a:lnTo>
                  <a:pt x="0" y="609600"/>
                </a:lnTo>
                <a:lnTo>
                  <a:pt x="38100" y="685800"/>
                </a:lnTo>
                <a:lnTo>
                  <a:pt x="69850" y="622300"/>
                </a:lnTo>
                <a:lnTo>
                  <a:pt x="31750" y="622300"/>
                </a:lnTo>
                <a:lnTo>
                  <a:pt x="31750" y="609600"/>
                </a:lnTo>
                <a:close/>
              </a:path>
              <a:path w="76200" h="685800">
                <a:moveTo>
                  <a:pt x="44450" y="596898"/>
                </a:moveTo>
                <a:lnTo>
                  <a:pt x="31750" y="596898"/>
                </a:lnTo>
                <a:lnTo>
                  <a:pt x="31750" y="622300"/>
                </a:lnTo>
                <a:lnTo>
                  <a:pt x="44450" y="622300"/>
                </a:lnTo>
                <a:lnTo>
                  <a:pt x="44450" y="596898"/>
                </a:lnTo>
                <a:close/>
              </a:path>
              <a:path w="76200" h="685800">
                <a:moveTo>
                  <a:pt x="76200" y="609600"/>
                </a:moveTo>
                <a:lnTo>
                  <a:pt x="44450" y="609600"/>
                </a:lnTo>
                <a:lnTo>
                  <a:pt x="44450" y="622300"/>
                </a:lnTo>
                <a:lnTo>
                  <a:pt x="69850" y="622300"/>
                </a:lnTo>
                <a:lnTo>
                  <a:pt x="76200" y="609600"/>
                </a:lnTo>
                <a:close/>
              </a:path>
            </a:pathLst>
          </a:custGeom>
          <a:solidFill>
            <a:srgbClr val="81B5A1"/>
          </a:solidFill>
        </p:spPr>
        <p:txBody>
          <a:bodyPr wrap="square" lIns="0" tIns="0" rIns="0" bIns="0" rtlCol="0"/>
          <a:lstStyle/>
          <a:p>
            <a:endParaRPr sz="1798"/>
          </a:p>
        </p:txBody>
      </p:sp>
      <p:sp>
        <p:nvSpPr>
          <p:cNvPr id="16" name="object 16"/>
          <p:cNvSpPr/>
          <p:nvPr/>
        </p:nvSpPr>
        <p:spPr>
          <a:xfrm>
            <a:off x="8897979" y="2015238"/>
            <a:ext cx="76180" cy="685621"/>
          </a:xfrm>
          <a:custGeom>
            <a:avLst/>
            <a:gdLst/>
            <a:ahLst/>
            <a:cxnLst/>
            <a:rect l="l" t="t" r="r" b="b"/>
            <a:pathLst>
              <a:path w="76200" h="685800">
                <a:moveTo>
                  <a:pt x="44450" y="63498"/>
                </a:moveTo>
                <a:lnTo>
                  <a:pt x="31750" y="63498"/>
                </a:lnTo>
                <a:lnTo>
                  <a:pt x="31750" y="114298"/>
                </a:lnTo>
                <a:lnTo>
                  <a:pt x="44450" y="114298"/>
                </a:lnTo>
                <a:lnTo>
                  <a:pt x="44450" y="63498"/>
                </a:lnTo>
                <a:close/>
              </a:path>
              <a:path w="76200" h="685800">
                <a:moveTo>
                  <a:pt x="38100" y="0"/>
                </a:moveTo>
                <a:lnTo>
                  <a:pt x="0" y="76200"/>
                </a:lnTo>
                <a:lnTo>
                  <a:pt x="31750" y="76200"/>
                </a:lnTo>
                <a:lnTo>
                  <a:pt x="31750" y="63498"/>
                </a:lnTo>
                <a:lnTo>
                  <a:pt x="69849" y="63498"/>
                </a:lnTo>
                <a:lnTo>
                  <a:pt x="38100" y="0"/>
                </a:lnTo>
                <a:close/>
              </a:path>
              <a:path w="76200" h="685800">
                <a:moveTo>
                  <a:pt x="69849" y="63498"/>
                </a:moveTo>
                <a:lnTo>
                  <a:pt x="44450" y="63498"/>
                </a:lnTo>
                <a:lnTo>
                  <a:pt x="44450" y="76200"/>
                </a:lnTo>
                <a:lnTo>
                  <a:pt x="76200" y="76200"/>
                </a:lnTo>
                <a:lnTo>
                  <a:pt x="69849" y="63498"/>
                </a:lnTo>
                <a:close/>
              </a:path>
              <a:path w="76200" h="685800">
                <a:moveTo>
                  <a:pt x="44450" y="152398"/>
                </a:moveTo>
                <a:lnTo>
                  <a:pt x="31750" y="152398"/>
                </a:lnTo>
                <a:lnTo>
                  <a:pt x="31750" y="203198"/>
                </a:lnTo>
                <a:lnTo>
                  <a:pt x="44450" y="203198"/>
                </a:lnTo>
                <a:lnTo>
                  <a:pt x="44450" y="152398"/>
                </a:lnTo>
                <a:close/>
              </a:path>
              <a:path w="76200" h="685800">
                <a:moveTo>
                  <a:pt x="44450" y="241298"/>
                </a:moveTo>
                <a:lnTo>
                  <a:pt x="31750" y="241298"/>
                </a:lnTo>
                <a:lnTo>
                  <a:pt x="31750" y="292098"/>
                </a:lnTo>
                <a:lnTo>
                  <a:pt x="44450" y="292098"/>
                </a:lnTo>
                <a:lnTo>
                  <a:pt x="44450" y="241298"/>
                </a:lnTo>
                <a:close/>
              </a:path>
              <a:path w="76200" h="685800">
                <a:moveTo>
                  <a:pt x="44450" y="330198"/>
                </a:moveTo>
                <a:lnTo>
                  <a:pt x="31750" y="330198"/>
                </a:lnTo>
                <a:lnTo>
                  <a:pt x="31750" y="380998"/>
                </a:lnTo>
                <a:lnTo>
                  <a:pt x="44450" y="380998"/>
                </a:lnTo>
                <a:lnTo>
                  <a:pt x="44450" y="330198"/>
                </a:lnTo>
                <a:close/>
              </a:path>
              <a:path w="76200" h="685800">
                <a:moveTo>
                  <a:pt x="44450" y="419098"/>
                </a:moveTo>
                <a:lnTo>
                  <a:pt x="31750" y="419098"/>
                </a:lnTo>
                <a:lnTo>
                  <a:pt x="31750" y="469898"/>
                </a:lnTo>
                <a:lnTo>
                  <a:pt x="44450" y="469898"/>
                </a:lnTo>
                <a:lnTo>
                  <a:pt x="44450" y="419098"/>
                </a:lnTo>
                <a:close/>
              </a:path>
              <a:path w="76200" h="685800">
                <a:moveTo>
                  <a:pt x="44450" y="507998"/>
                </a:moveTo>
                <a:lnTo>
                  <a:pt x="31750" y="507998"/>
                </a:lnTo>
                <a:lnTo>
                  <a:pt x="31750" y="558798"/>
                </a:lnTo>
                <a:lnTo>
                  <a:pt x="44450" y="558798"/>
                </a:lnTo>
                <a:lnTo>
                  <a:pt x="44450" y="507998"/>
                </a:lnTo>
                <a:close/>
              </a:path>
              <a:path w="76200" h="685800">
                <a:moveTo>
                  <a:pt x="31750" y="609600"/>
                </a:moveTo>
                <a:lnTo>
                  <a:pt x="0" y="609600"/>
                </a:lnTo>
                <a:lnTo>
                  <a:pt x="38100" y="685800"/>
                </a:lnTo>
                <a:lnTo>
                  <a:pt x="69850" y="622300"/>
                </a:lnTo>
                <a:lnTo>
                  <a:pt x="31750" y="622300"/>
                </a:lnTo>
                <a:lnTo>
                  <a:pt x="31750" y="609600"/>
                </a:lnTo>
                <a:close/>
              </a:path>
              <a:path w="76200" h="685800">
                <a:moveTo>
                  <a:pt x="44450" y="596898"/>
                </a:moveTo>
                <a:lnTo>
                  <a:pt x="31750" y="596898"/>
                </a:lnTo>
                <a:lnTo>
                  <a:pt x="31750" y="622300"/>
                </a:lnTo>
                <a:lnTo>
                  <a:pt x="44450" y="622300"/>
                </a:lnTo>
                <a:lnTo>
                  <a:pt x="44450" y="596898"/>
                </a:lnTo>
                <a:close/>
              </a:path>
              <a:path w="76200" h="685800">
                <a:moveTo>
                  <a:pt x="76200" y="609600"/>
                </a:moveTo>
                <a:lnTo>
                  <a:pt x="44450" y="609600"/>
                </a:lnTo>
                <a:lnTo>
                  <a:pt x="44450" y="622300"/>
                </a:lnTo>
                <a:lnTo>
                  <a:pt x="69850" y="622300"/>
                </a:lnTo>
                <a:lnTo>
                  <a:pt x="76200" y="609600"/>
                </a:lnTo>
                <a:close/>
              </a:path>
            </a:pathLst>
          </a:custGeom>
          <a:solidFill>
            <a:srgbClr val="81B5A1"/>
          </a:solidFill>
        </p:spPr>
        <p:txBody>
          <a:bodyPr wrap="square" lIns="0" tIns="0" rIns="0" bIns="0" rtlCol="0"/>
          <a:lstStyle/>
          <a:p>
            <a:endParaRPr sz="1798"/>
          </a:p>
        </p:txBody>
      </p:sp>
      <p:sp>
        <p:nvSpPr>
          <p:cNvPr id="17" name="object 17"/>
          <p:cNvSpPr/>
          <p:nvPr/>
        </p:nvSpPr>
        <p:spPr>
          <a:xfrm>
            <a:off x="3494991" y="3598945"/>
            <a:ext cx="8254120" cy="0"/>
          </a:xfrm>
          <a:custGeom>
            <a:avLst/>
            <a:gdLst/>
            <a:ahLst/>
            <a:cxnLst/>
            <a:rect l="l" t="t" r="r" b="b"/>
            <a:pathLst>
              <a:path w="8256270">
                <a:moveTo>
                  <a:pt x="8255873" y="0"/>
                </a:moveTo>
                <a:lnTo>
                  <a:pt x="0" y="1"/>
                </a:lnTo>
              </a:path>
            </a:pathLst>
          </a:custGeom>
          <a:ln w="12700">
            <a:solidFill>
              <a:srgbClr val="293E40"/>
            </a:solidFill>
          </a:ln>
        </p:spPr>
        <p:txBody>
          <a:bodyPr wrap="square" lIns="0" tIns="0" rIns="0" bIns="0" rtlCol="0"/>
          <a:lstStyle/>
          <a:p>
            <a:endParaRPr sz="1798"/>
          </a:p>
        </p:txBody>
      </p:sp>
      <p:sp>
        <p:nvSpPr>
          <p:cNvPr id="18" name="object 18"/>
          <p:cNvSpPr/>
          <p:nvPr/>
        </p:nvSpPr>
        <p:spPr>
          <a:xfrm>
            <a:off x="514217" y="3598945"/>
            <a:ext cx="2998324" cy="0"/>
          </a:xfrm>
          <a:custGeom>
            <a:avLst/>
            <a:gdLst/>
            <a:ahLst/>
            <a:cxnLst/>
            <a:rect l="l" t="t" r="r" b="b"/>
            <a:pathLst>
              <a:path w="2999104">
                <a:moveTo>
                  <a:pt x="2998595" y="0"/>
                </a:moveTo>
                <a:lnTo>
                  <a:pt x="0" y="1"/>
                </a:lnTo>
              </a:path>
            </a:pathLst>
          </a:custGeom>
          <a:ln w="12700">
            <a:solidFill>
              <a:srgbClr val="81B5A1"/>
            </a:solidFill>
          </a:ln>
        </p:spPr>
        <p:txBody>
          <a:bodyPr wrap="square" lIns="0" tIns="0" rIns="0" bIns="0" rtlCol="0"/>
          <a:lstStyle/>
          <a:p>
            <a:endParaRPr sz="1798"/>
          </a:p>
        </p:txBody>
      </p:sp>
      <p:sp>
        <p:nvSpPr>
          <p:cNvPr id="19" name="object 19"/>
          <p:cNvSpPr txBox="1"/>
          <p:nvPr/>
        </p:nvSpPr>
        <p:spPr>
          <a:xfrm>
            <a:off x="3603831" y="2010017"/>
            <a:ext cx="6273436" cy="151284"/>
          </a:xfrm>
          <a:prstGeom prst="rect">
            <a:avLst/>
          </a:prstGeom>
        </p:spPr>
        <p:txBody>
          <a:bodyPr vert="horz" wrap="square" lIns="0" tIns="12697" rIns="0" bIns="0" rtlCol="0">
            <a:spAutoFit/>
          </a:bodyPr>
          <a:lstStyle/>
          <a:p>
            <a:pPr marL="12696">
              <a:spcBef>
                <a:spcPts val="100"/>
              </a:spcBef>
              <a:tabLst>
                <a:tab pos="2720794" algn="l"/>
                <a:tab pos="5423178" algn="l"/>
              </a:tabLst>
            </a:pPr>
            <a:r>
              <a:rPr sz="900" b="1" spc="-5" dirty="0">
                <a:solidFill>
                  <a:srgbClr val="FFFFFF"/>
                </a:solidFill>
                <a:latin typeface="Century Gothic"/>
                <a:cs typeface="Century Gothic"/>
              </a:rPr>
              <a:t>Mobile	Web	Conversational</a:t>
            </a:r>
            <a:endParaRPr sz="900">
              <a:latin typeface="Century Gothic"/>
              <a:cs typeface="Century Gothic"/>
            </a:endParaRPr>
          </a:p>
        </p:txBody>
      </p:sp>
      <p:sp>
        <p:nvSpPr>
          <p:cNvPr id="20" name="object 20"/>
          <p:cNvSpPr/>
          <p:nvPr/>
        </p:nvSpPr>
        <p:spPr>
          <a:xfrm>
            <a:off x="9643233" y="2759510"/>
            <a:ext cx="0" cy="839886"/>
          </a:xfrm>
          <a:custGeom>
            <a:avLst/>
            <a:gdLst/>
            <a:ahLst/>
            <a:cxnLst/>
            <a:rect l="l" t="t" r="r" b="b"/>
            <a:pathLst>
              <a:path h="840104">
                <a:moveTo>
                  <a:pt x="0" y="0"/>
                </a:moveTo>
                <a:lnTo>
                  <a:pt x="1" y="839654"/>
                </a:lnTo>
              </a:path>
            </a:pathLst>
          </a:custGeom>
          <a:ln w="12700">
            <a:solidFill>
              <a:srgbClr val="293E40"/>
            </a:solidFill>
          </a:ln>
        </p:spPr>
        <p:txBody>
          <a:bodyPr wrap="square" lIns="0" tIns="0" rIns="0" bIns="0" rtlCol="0"/>
          <a:lstStyle/>
          <a:p>
            <a:endParaRPr sz="1798"/>
          </a:p>
        </p:txBody>
      </p:sp>
      <p:sp>
        <p:nvSpPr>
          <p:cNvPr id="21" name="object 21"/>
          <p:cNvSpPr txBox="1"/>
          <p:nvPr/>
        </p:nvSpPr>
        <p:spPr>
          <a:xfrm>
            <a:off x="4560219" y="3051653"/>
            <a:ext cx="629121" cy="330114"/>
          </a:xfrm>
          <a:prstGeom prst="rect">
            <a:avLst/>
          </a:prstGeom>
        </p:spPr>
        <p:txBody>
          <a:bodyPr vert="horz" wrap="square" lIns="0" tIns="12697" rIns="0" bIns="0" rtlCol="0">
            <a:spAutoFit/>
          </a:bodyPr>
          <a:lstStyle/>
          <a:p>
            <a:pPr marR="5078">
              <a:spcBef>
                <a:spcPts val="100"/>
              </a:spcBef>
            </a:pPr>
            <a:r>
              <a:rPr sz="1000" b="1" spc="5" dirty="0">
                <a:solidFill>
                  <a:srgbClr val="293E40"/>
                </a:solidFill>
                <a:latin typeface="Century Gothic"/>
                <a:cs typeface="Century Gothic"/>
              </a:rPr>
              <a:t>E</a:t>
            </a:r>
            <a:r>
              <a:rPr sz="1000" b="1" spc="-5" dirty="0">
                <a:solidFill>
                  <a:srgbClr val="293E40"/>
                </a:solidFill>
                <a:latin typeface="Century Gothic"/>
                <a:cs typeface="Century Gothic"/>
              </a:rPr>
              <a:t>m</a:t>
            </a:r>
            <a:r>
              <a:rPr sz="1000" b="1" dirty="0">
                <a:solidFill>
                  <a:srgbClr val="293E40"/>
                </a:solidFill>
                <a:latin typeface="Century Gothic"/>
                <a:cs typeface="Century Gothic"/>
              </a:rPr>
              <a:t>p</a:t>
            </a:r>
            <a:r>
              <a:rPr sz="1000" b="1" spc="-5" dirty="0">
                <a:solidFill>
                  <a:srgbClr val="293E40"/>
                </a:solidFill>
                <a:latin typeface="Century Gothic"/>
                <a:cs typeface="Century Gothic"/>
              </a:rPr>
              <a:t>lo</a:t>
            </a:r>
            <a:r>
              <a:rPr sz="1000" b="1" spc="-10" dirty="0">
                <a:solidFill>
                  <a:srgbClr val="293E40"/>
                </a:solidFill>
                <a:latin typeface="Century Gothic"/>
                <a:cs typeface="Century Gothic"/>
              </a:rPr>
              <a:t>y</a:t>
            </a:r>
            <a:r>
              <a:rPr sz="1000" b="1" spc="-5" dirty="0">
                <a:solidFill>
                  <a:srgbClr val="293E40"/>
                </a:solidFill>
                <a:latin typeface="Century Gothic"/>
                <a:cs typeface="Century Gothic"/>
              </a:rPr>
              <a:t>e</a:t>
            </a:r>
            <a:r>
              <a:rPr sz="1000" b="1" dirty="0">
                <a:solidFill>
                  <a:srgbClr val="293E40"/>
                </a:solidFill>
                <a:latin typeface="Century Gothic"/>
                <a:cs typeface="Century Gothic"/>
              </a:rPr>
              <a:t>e  W</a:t>
            </a:r>
            <a:r>
              <a:rPr sz="1000" b="1" spc="-5" dirty="0">
                <a:solidFill>
                  <a:srgbClr val="293E40"/>
                </a:solidFill>
                <a:latin typeface="Century Gothic"/>
                <a:cs typeface="Century Gothic"/>
              </a:rPr>
              <a:t>o</a:t>
            </a:r>
            <a:r>
              <a:rPr sz="1000" b="1" spc="5" dirty="0">
                <a:solidFill>
                  <a:srgbClr val="293E40"/>
                </a:solidFill>
                <a:latin typeface="Century Gothic"/>
                <a:cs typeface="Century Gothic"/>
              </a:rPr>
              <a:t>r</a:t>
            </a:r>
            <a:r>
              <a:rPr sz="1000" b="1" spc="-10" dirty="0">
                <a:solidFill>
                  <a:srgbClr val="293E40"/>
                </a:solidFill>
                <a:latin typeface="Century Gothic"/>
                <a:cs typeface="Century Gothic"/>
              </a:rPr>
              <a:t>k</a:t>
            </a:r>
            <a:r>
              <a:rPr sz="1000" b="1" spc="-5" dirty="0">
                <a:solidFill>
                  <a:srgbClr val="293E40"/>
                </a:solidFill>
                <a:latin typeface="Century Gothic"/>
                <a:cs typeface="Century Gothic"/>
              </a:rPr>
              <a:t>flo</a:t>
            </a:r>
            <a:r>
              <a:rPr sz="1000" b="1" dirty="0">
                <a:solidFill>
                  <a:srgbClr val="293E40"/>
                </a:solidFill>
                <a:latin typeface="Century Gothic"/>
                <a:cs typeface="Century Gothic"/>
              </a:rPr>
              <a:t>ws</a:t>
            </a:r>
            <a:endParaRPr sz="1000" dirty="0">
              <a:latin typeface="Century Gothic"/>
              <a:cs typeface="Century Gothic"/>
            </a:endParaRPr>
          </a:p>
        </p:txBody>
      </p:sp>
      <p:sp>
        <p:nvSpPr>
          <p:cNvPr id="22" name="object 22"/>
          <p:cNvSpPr/>
          <p:nvPr/>
        </p:nvSpPr>
        <p:spPr>
          <a:xfrm>
            <a:off x="8225626" y="2926080"/>
            <a:ext cx="583882" cy="548496"/>
          </a:xfrm>
          <a:prstGeom prst="rect">
            <a:avLst/>
          </a:prstGeom>
          <a:blipFill>
            <a:blip r:embed="rId3" cstate="print"/>
            <a:stretch>
              <a:fillRect/>
            </a:stretch>
          </a:blipFill>
        </p:spPr>
        <p:txBody>
          <a:bodyPr wrap="square" lIns="0" tIns="0" rIns="0" bIns="0" rtlCol="0"/>
          <a:lstStyle/>
          <a:p>
            <a:endParaRPr sz="1798"/>
          </a:p>
        </p:txBody>
      </p:sp>
      <p:sp>
        <p:nvSpPr>
          <p:cNvPr id="23" name="object 23"/>
          <p:cNvSpPr/>
          <p:nvPr/>
        </p:nvSpPr>
        <p:spPr>
          <a:xfrm>
            <a:off x="3842343" y="2927058"/>
            <a:ext cx="583883" cy="548496"/>
          </a:xfrm>
          <a:prstGeom prst="rect">
            <a:avLst/>
          </a:prstGeom>
          <a:blipFill>
            <a:blip r:embed="rId4" cstate="print"/>
            <a:stretch>
              <a:fillRect/>
            </a:stretch>
          </a:blipFill>
        </p:spPr>
        <p:txBody>
          <a:bodyPr wrap="square" lIns="0" tIns="0" rIns="0" bIns="0" rtlCol="0"/>
          <a:lstStyle/>
          <a:p>
            <a:endParaRPr sz="1798"/>
          </a:p>
        </p:txBody>
      </p:sp>
      <p:sp>
        <p:nvSpPr>
          <p:cNvPr id="24" name="object 24"/>
          <p:cNvSpPr/>
          <p:nvPr/>
        </p:nvSpPr>
        <p:spPr>
          <a:xfrm>
            <a:off x="6060578" y="2927058"/>
            <a:ext cx="583882" cy="548496"/>
          </a:xfrm>
          <a:prstGeom prst="rect">
            <a:avLst/>
          </a:prstGeom>
          <a:blipFill>
            <a:blip r:embed="rId5" cstate="print"/>
            <a:stretch>
              <a:fillRect/>
            </a:stretch>
          </a:blipFill>
        </p:spPr>
        <p:txBody>
          <a:bodyPr wrap="square" lIns="0" tIns="0" rIns="0" bIns="0" rtlCol="0"/>
          <a:lstStyle/>
          <a:p>
            <a:endParaRPr sz="1798"/>
          </a:p>
        </p:txBody>
      </p:sp>
      <p:sp>
        <p:nvSpPr>
          <p:cNvPr id="25" name="object 25"/>
          <p:cNvSpPr txBox="1"/>
          <p:nvPr/>
        </p:nvSpPr>
        <p:spPr>
          <a:xfrm>
            <a:off x="8905608" y="3054096"/>
            <a:ext cx="625947" cy="330114"/>
          </a:xfrm>
          <a:prstGeom prst="rect">
            <a:avLst/>
          </a:prstGeom>
        </p:spPr>
        <p:txBody>
          <a:bodyPr vert="horz" wrap="square" lIns="0" tIns="12697" rIns="0" bIns="0" rtlCol="0">
            <a:spAutoFit/>
          </a:bodyPr>
          <a:lstStyle/>
          <a:p>
            <a:pPr>
              <a:spcBef>
                <a:spcPts val="100"/>
              </a:spcBef>
            </a:pPr>
            <a:r>
              <a:rPr sz="1000" b="1" spc="-5" dirty="0">
                <a:solidFill>
                  <a:srgbClr val="293E40"/>
                </a:solidFill>
                <a:latin typeface="Century Gothic"/>
                <a:cs typeface="Century Gothic"/>
              </a:rPr>
              <a:t>IT</a:t>
            </a:r>
            <a:endParaRPr sz="1000" dirty="0">
              <a:latin typeface="Century Gothic"/>
              <a:cs typeface="Century Gothic"/>
            </a:endParaRPr>
          </a:p>
          <a:p>
            <a:pPr>
              <a:lnSpc>
                <a:spcPct val="100000"/>
              </a:lnSpc>
            </a:pPr>
            <a:r>
              <a:rPr sz="1000" b="1" dirty="0">
                <a:solidFill>
                  <a:srgbClr val="293E40"/>
                </a:solidFill>
                <a:latin typeface="Century Gothic"/>
                <a:cs typeface="Century Gothic"/>
              </a:rPr>
              <a:t>W</a:t>
            </a:r>
            <a:r>
              <a:rPr sz="1000" b="1" spc="-5" dirty="0">
                <a:solidFill>
                  <a:srgbClr val="293E40"/>
                </a:solidFill>
                <a:latin typeface="Century Gothic"/>
                <a:cs typeface="Century Gothic"/>
              </a:rPr>
              <a:t>o</a:t>
            </a:r>
            <a:r>
              <a:rPr sz="1000" b="1" spc="5" dirty="0">
                <a:solidFill>
                  <a:srgbClr val="293E40"/>
                </a:solidFill>
                <a:latin typeface="Century Gothic"/>
                <a:cs typeface="Century Gothic"/>
              </a:rPr>
              <a:t>r</a:t>
            </a:r>
            <a:r>
              <a:rPr sz="1000" b="1" spc="-10" dirty="0">
                <a:solidFill>
                  <a:srgbClr val="293E40"/>
                </a:solidFill>
                <a:latin typeface="Century Gothic"/>
                <a:cs typeface="Century Gothic"/>
              </a:rPr>
              <a:t>k</a:t>
            </a:r>
            <a:r>
              <a:rPr sz="1000" b="1" spc="-5" dirty="0">
                <a:solidFill>
                  <a:srgbClr val="293E40"/>
                </a:solidFill>
                <a:latin typeface="Century Gothic"/>
                <a:cs typeface="Century Gothic"/>
              </a:rPr>
              <a:t>flo</a:t>
            </a:r>
            <a:r>
              <a:rPr sz="1000" b="1" dirty="0">
                <a:solidFill>
                  <a:srgbClr val="293E40"/>
                </a:solidFill>
                <a:latin typeface="Century Gothic"/>
                <a:cs typeface="Century Gothic"/>
              </a:rPr>
              <a:t>ws</a:t>
            </a:r>
            <a:endParaRPr sz="1000" dirty="0">
              <a:latin typeface="Century Gothic"/>
              <a:cs typeface="Century Gothic"/>
            </a:endParaRPr>
          </a:p>
        </p:txBody>
      </p:sp>
      <p:sp>
        <p:nvSpPr>
          <p:cNvPr id="26" name="object 26"/>
          <p:cNvSpPr txBox="1"/>
          <p:nvPr/>
        </p:nvSpPr>
        <p:spPr>
          <a:xfrm>
            <a:off x="6696293" y="3051653"/>
            <a:ext cx="625947" cy="330114"/>
          </a:xfrm>
          <a:prstGeom prst="rect">
            <a:avLst/>
          </a:prstGeom>
        </p:spPr>
        <p:txBody>
          <a:bodyPr vert="horz" wrap="square" lIns="0" tIns="12697" rIns="0" bIns="0" rtlCol="0">
            <a:spAutoFit/>
          </a:bodyPr>
          <a:lstStyle/>
          <a:p>
            <a:pPr marR="5078">
              <a:spcBef>
                <a:spcPts val="100"/>
              </a:spcBef>
            </a:pPr>
            <a:r>
              <a:rPr sz="1000" b="1" spc="-5" dirty="0">
                <a:solidFill>
                  <a:srgbClr val="293E40"/>
                </a:solidFill>
                <a:latin typeface="Century Gothic"/>
                <a:cs typeface="Century Gothic"/>
              </a:rPr>
              <a:t>Customer  </a:t>
            </a:r>
            <a:r>
              <a:rPr sz="1000" b="1" dirty="0">
                <a:solidFill>
                  <a:srgbClr val="293E40"/>
                </a:solidFill>
                <a:latin typeface="Century Gothic"/>
                <a:cs typeface="Century Gothic"/>
              </a:rPr>
              <a:t>W</a:t>
            </a:r>
            <a:r>
              <a:rPr sz="1000" b="1" spc="-5" dirty="0">
                <a:solidFill>
                  <a:srgbClr val="293E40"/>
                </a:solidFill>
                <a:latin typeface="Century Gothic"/>
                <a:cs typeface="Century Gothic"/>
              </a:rPr>
              <a:t>o</a:t>
            </a:r>
            <a:r>
              <a:rPr sz="1000" b="1" spc="5" dirty="0">
                <a:solidFill>
                  <a:srgbClr val="293E40"/>
                </a:solidFill>
                <a:latin typeface="Century Gothic"/>
                <a:cs typeface="Century Gothic"/>
              </a:rPr>
              <a:t>r</a:t>
            </a:r>
            <a:r>
              <a:rPr sz="1000" b="1" spc="-10" dirty="0">
                <a:solidFill>
                  <a:srgbClr val="293E40"/>
                </a:solidFill>
                <a:latin typeface="Century Gothic"/>
                <a:cs typeface="Century Gothic"/>
              </a:rPr>
              <a:t>k</a:t>
            </a:r>
            <a:r>
              <a:rPr sz="1000" b="1" spc="-5" dirty="0">
                <a:solidFill>
                  <a:srgbClr val="293E40"/>
                </a:solidFill>
                <a:latin typeface="Century Gothic"/>
                <a:cs typeface="Century Gothic"/>
              </a:rPr>
              <a:t>flo</a:t>
            </a:r>
            <a:r>
              <a:rPr sz="1000" b="1" dirty="0">
                <a:solidFill>
                  <a:srgbClr val="293E40"/>
                </a:solidFill>
                <a:latin typeface="Century Gothic"/>
                <a:cs typeface="Century Gothic"/>
              </a:rPr>
              <a:t>ws</a:t>
            </a:r>
            <a:endParaRPr sz="1000" dirty="0">
              <a:latin typeface="Century Gothic"/>
              <a:cs typeface="Century Gothic"/>
            </a:endParaRPr>
          </a:p>
        </p:txBody>
      </p:sp>
      <p:sp>
        <p:nvSpPr>
          <p:cNvPr id="27" name="object 27"/>
          <p:cNvSpPr txBox="1"/>
          <p:nvPr/>
        </p:nvSpPr>
        <p:spPr>
          <a:xfrm>
            <a:off x="9649582" y="3121739"/>
            <a:ext cx="2007347" cy="166669"/>
          </a:xfrm>
          <a:prstGeom prst="rect">
            <a:avLst/>
          </a:prstGeom>
        </p:spPr>
        <p:txBody>
          <a:bodyPr vert="horz" wrap="square" lIns="0" tIns="12697" rIns="0" bIns="0" rtlCol="0">
            <a:spAutoFit/>
          </a:bodyPr>
          <a:lstStyle/>
          <a:p>
            <a:pPr marL="848105">
              <a:spcBef>
                <a:spcPts val="100"/>
              </a:spcBef>
            </a:pPr>
            <a:r>
              <a:rPr sz="1000" b="1" spc="-5" dirty="0">
                <a:solidFill>
                  <a:srgbClr val="293E40"/>
                </a:solidFill>
                <a:latin typeface="Century Gothic"/>
                <a:cs typeface="Century Gothic"/>
              </a:rPr>
              <a:t>App</a:t>
            </a:r>
            <a:r>
              <a:rPr sz="1000" b="1" spc="-15" dirty="0">
                <a:solidFill>
                  <a:srgbClr val="293E40"/>
                </a:solidFill>
                <a:latin typeface="Century Gothic"/>
                <a:cs typeface="Century Gothic"/>
              </a:rPr>
              <a:t> </a:t>
            </a:r>
            <a:r>
              <a:rPr sz="1000" b="1" spc="-5" dirty="0">
                <a:solidFill>
                  <a:srgbClr val="293E40"/>
                </a:solidFill>
                <a:latin typeface="Century Gothic"/>
                <a:cs typeface="Century Gothic"/>
              </a:rPr>
              <a:t>Engine</a:t>
            </a:r>
            <a:endParaRPr sz="1000" dirty="0">
              <a:latin typeface="Century Gothic"/>
              <a:cs typeface="Century Gothic"/>
            </a:endParaRPr>
          </a:p>
        </p:txBody>
      </p:sp>
      <p:sp>
        <p:nvSpPr>
          <p:cNvPr id="29" name="object 29"/>
          <p:cNvSpPr/>
          <p:nvPr/>
        </p:nvSpPr>
        <p:spPr>
          <a:xfrm>
            <a:off x="3425437" y="2061848"/>
            <a:ext cx="752123" cy="752123"/>
          </a:xfrm>
          <a:prstGeom prst="rect">
            <a:avLst/>
          </a:prstGeom>
          <a:blipFill>
            <a:blip r:embed="rId6" cstate="print"/>
            <a:stretch>
              <a:fillRect/>
            </a:stretch>
          </a:blipFill>
        </p:spPr>
        <p:txBody>
          <a:bodyPr wrap="square" lIns="0" tIns="0" rIns="0" bIns="0" rtlCol="0"/>
          <a:lstStyle/>
          <a:p>
            <a:endParaRPr sz="1798"/>
          </a:p>
        </p:txBody>
      </p:sp>
      <p:sp>
        <p:nvSpPr>
          <p:cNvPr id="30" name="object 30"/>
          <p:cNvSpPr/>
          <p:nvPr/>
        </p:nvSpPr>
        <p:spPr>
          <a:xfrm>
            <a:off x="3875147" y="2041767"/>
            <a:ext cx="811223" cy="811223"/>
          </a:xfrm>
          <a:prstGeom prst="rect">
            <a:avLst/>
          </a:prstGeom>
          <a:blipFill>
            <a:blip r:embed="rId7" cstate="print"/>
            <a:stretch>
              <a:fillRect/>
            </a:stretch>
          </a:blipFill>
        </p:spPr>
        <p:txBody>
          <a:bodyPr wrap="square" lIns="0" tIns="0" rIns="0" bIns="0" rtlCol="0"/>
          <a:lstStyle/>
          <a:p>
            <a:endParaRPr sz="1798"/>
          </a:p>
        </p:txBody>
      </p:sp>
      <p:sp>
        <p:nvSpPr>
          <p:cNvPr id="31" name="object 31"/>
          <p:cNvSpPr/>
          <p:nvPr/>
        </p:nvSpPr>
        <p:spPr>
          <a:xfrm>
            <a:off x="6111112" y="2053016"/>
            <a:ext cx="795320" cy="795320"/>
          </a:xfrm>
          <a:prstGeom prst="rect">
            <a:avLst/>
          </a:prstGeom>
          <a:blipFill>
            <a:blip r:embed="rId8" cstate="print"/>
            <a:stretch>
              <a:fillRect/>
            </a:stretch>
          </a:blipFill>
        </p:spPr>
        <p:txBody>
          <a:bodyPr wrap="square" lIns="0" tIns="0" rIns="0" bIns="0" rtlCol="0"/>
          <a:lstStyle/>
          <a:p>
            <a:endParaRPr sz="1798"/>
          </a:p>
        </p:txBody>
      </p:sp>
      <p:sp>
        <p:nvSpPr>
          <p:cNvPr id="32" name="object 32"/>
          <p:cNvSpPr/>
          <p:nvPr/>
        </p:nvSpPr>
        <p:spPr>
          <a:xfrm>
            <a:off x="6706948" y="2042238"/>
            <a:ext cx="795320" cy="795320"/>
          </a:xfrm>
          <a:prstGeom prst="rect">
            <a:avLst/>
          </a:prstGeom>
          <a:blipFill>
            <a:blip r:embed="rId9" cstate="print"/>
            <a:stretch>
              <a:fillRect/>
            </a:stretch>
          </a:blipFill>
        </p:spPr>
        <p:txBody>
          <a:bodyPr wrap="square" lIns="0" tIns="0" rIns="0" bIns="0" rtlCol="0"/>
          <a:lstStyle/>
          <a:p>
            <a:endParaRPr sz="1798"/>
          </a:p>
        </p:txBody>
      </p:sp>
      <p:sp>
        <p:nvSpPr>
          <p:cNvPr id="33" name="object 33"/>
          <p:cNvSpPr/>
          <p:nvPr/>
        </p:nvSpPr>
        <p:spPr>
          <a:xfrm>
            <a:off x="7302786" y="2042238"/>
            <a:ext cx="795320" cy="795320"/>
          </a:xfrm>
          <a:prstGeom prst="rect">
            <a:avLst/>
          </a:prstGeom>
          <a:blipFill>
            <a:blip r:embed="rId10" cstate="print"/>
            <a:stretch>
              <a:fillRect/>
            </a:stretch>
          </a:blipFill>
        </p:spPr>
        <p:txBody>
          <a:bodyPr wrap="square" lIns="0" tIns="0" rIns="0" bIns="0" rtlCol="0"/>
          <a:lstStyle/>
          <a:p>
            <a:endParaRPr sz="1798"/>
          </a:p>
        </p:txBody>
      </p:sp>
      <p:sp>
        <p:nvSpPr>
          <p:cNvPr id="34" name="object 34"/>
          <p:cNvSpPr/>
          <p:nvPr/>
        </p:nvSpPr>
        <p:spPr>
          <a:xfrm>
            <a:off x="9995553" y="2043562"/>
            <a:ext cx="767434" cy="767434"/>
          </a:xfrm>
          <a:prstGeom prst="rect">
            <a:avLst/>
          </a:prstGeom>
          <a:blipFill>
            <a:blip r:embed="rId11" cstate="print"/>
            <a:stretch>
              <a:fillRect/>
            </a:stretch>
          </a:blipFill>
        </p:spPr>
        <p:txBody>
          <a:bodyPr wrap="square" lIns="0" tIns="0" rIns="0" bIns="0" rtlCol="0"/>
          <a:lstStyle/>
          <a:p>
            <a:endParaRPr sz="1798"/>
          </a:p>
        </p:txBody>
      </p:sp>
      <p:sp>
        <p:nvSpPr>
          <p:cNvPr id="35" name="object 35"/>
          <p:cNvSpPr/>
          <p:nvPr/>
        </p:nvSpPr>
        <p:spPr>
          <a:xfrm>
            <a:off x="9410870" y="2029619"/>
            <a:ext cx="795320" cy="795320"/>
          </a:xfrm>
          <a:prstGeom prst="rect">
            <a:avLst/>
          </a:prstGeom>
          <a:blipFill>
            <a:blip r:embed="rId12" cstate="print"/>
            <a:stretch>
              <a:fillRect/>
            </a:stretch>
          </a:blipFill>
        </p:spPr>
        <p:txBody>
          <a:bodyPr wrap="square" lIns="0" tIns="0" rIns="0" bIns="0" rtlCol="0"/>
          <a:lstStyle/>
          <a:p>
            <a:endParaRPr sz="1798"/>
          </a:p>
        </p:txBody>
      </p:sp>
      <p:sp>
        <p:nvSpPr>
          <p:cNvPr id="36" name="object 36"/>
          <p:cNvSpPr/>
          <p:nvPr/>
        </p:nvSpPr>
        <p:spPr>
          <a:xfrm>
            <a:off x="8857202" y="2029619"/>
            <a:ext cx="795320" cy="795320"/>
          </a:xfrm>
          <a:prstGeom prst="rect">
            <a:avLst/>
          </a:prstGeom>
          <a:blipFill>
            <a:blip r:embed="rId13" cstate="print"/>
            <a:stretch>
              <a:fillRect/>
            </a:stretch>
          </a:blipFill>
        </p:spPr>
        <p:txBody>
          <a:bodyPr wrap="square" lIns="0" tIns="0" rIns="0" bIns="0" rtlCol="0"/>
          <a:lstStyle/>
          <a:p>
            <a:endParaRPr sz="1798"/>
          </a:p>
        </p:txBody>
      </p:sp>
      <p:sp>
        <p:nvSpPr>
          <p:cNvPr id="37" name="object 37"/>
          <p:cNvSpPr/>
          <p:nvPr/>
        </p:nvSpPr>
        <p:spPr>
          <a:xfrm>
            <a:off x="10630848" y="2029619"/>
            <a:ext cx="795320" cy="795320"/>
          </a:xfrm>
          <a:prstGeom prst="rect">
            <a:avLst/>
          </a:prstGeom>
          <a:blipFill>
            <a:blip r:embed="rId14" cstate="print"/>
            <a:stretch>
              <a:fillRect/>
            </a:stretch>
          </a:blipFill>
        </p:spPr>
        <p:txBody>
          <a:bodyPr wrap="square" lIns="0" tIns="0" rIns="0" bIns="0" rtlCol="0"/>
          <a:lstStyle/>
          <a:p>
            <a:endParaRPr sz="1798"/>
          </a:p>
        </p:txBody>
      </p:sp>
      <p:sp>
        <p:nvSpPr>
          <p:cNvPr id="49" name="object 49"/>
          <p:cNvSpPr txBox="1"/>
          <p:nvPr/>
        </p:nvSpPr>
        <p:spPr>
          <a:xfrm>
            <a:off x="5994342" y="4475716"/>
            <a:ext cx="730060" cy="261735"/>
          </a:xfrm>
          <a:prstGeom prst="rect">
            <a:avLst/>
          </a:prstGeom>
        </p:spPr>
        <p:txBody>
          <a:bodyPr vert="horz" wrap="square" lIns="0" tIns="12697" rIns="0" bIns="0" rtlCol="0">
            <a:spAutoFit/>
          </a:bodyPr>
          <a:lstStyle/>
          <a:p>
            <a:pPr marL="70464" marR="5078" indent="-71099">
              <a:lnSpc>
                <a:spcPct val="105000"/>
              </a:lnSpc>
              <a:spcBef>
                <a:spcPts val="100"/>
              </a:spcBef>
            </a:pPr>
            <a:r>
              <a:rPr sz="800" spc="-5" dirty="0">
                <a:solidFill>
                  <a:srgbClr val="293E40"/>
                </a:solidFill>
                <a:latin typeface="Century Gothic"/>
                <a:cs typeface="Century Gothic"/>
              </a:rPr>
              <a:t>Workflows</a:t>
            </a:r>
            <a:r>
              <a:rPr sz="800" spc="-60" dirty="0">
                <a:solidFill>
                  <a:srgbClr val="293E40"/>
                </a:solidFill>
                <a:latin typeface="Century Gothic"/>
                <a:cs typeface="Century Gothic"/>
              </a:rPr>
              <a:t> </a:t>
            </a:r>
            <a:r>
              <a:rPr sz="800" spc="-5" dirty="0">
                <a:solidFill>
                  <a:srgbClr val="293E40"/>
                </a:solidFill>
                <a:latin typeface="Century Gothic"/>
                <a:cs typeface="Century Gothic"/>
              </a:rPr>
              <a:t>and  integrations</a:t>
            </a:r>
            <a:endParaRPr sz="800">
              <a:latin typeface="Century Gothic"/>
              <a:cs typeface="Century Gothic"/>
            </a:endParaRPr>
          </a:p>
        </p:txBody>
      </p:sp>
      <p:sp>
        <p:nvSpPr>
          <p:cNvPr id="50" name="object 50"/>
          <p:cNvSpPr txBox="1"/>
          <p:nvPr/>
        </p:nvSpPr>
        <p:spPr>
          <a:xfrm>
            <a:off x="7103828" y="4481810"/>
            <a:ext cx="323766" cy="135900"/>
          </a:xfrm>
          <a:prstGeom prst="rect">
            <a:avLst/>
          </a:prstGeom>
        </p:spPr>
        <p:txBody>
          <a:bodyPr vert="horz" wrap="square" lIns="0" tIns="12697" rIns="0" bIns="0" rtlCol="0">
            <a:spAutoFit/>
          </a:bodyPr>
          <a:lstStyle/>
          <a:p>
            <a:pPr>
              <a:spcBef>
                <a:spcPts val="100"/>
              </a:spcBef>
            </a:pPr>
            <a:r>
              <a:rPr sz="800" spc="-5" dirty="0">
                <a:solidFill>
                  <a:srgbClr val="293E40"/>
                </a:solidFill>
                <a:latin typeface="Century Gothic"/>
                <a:cs typeface="Century Gothic"/>
              </a:rPr>
              <a:t>C</a:t>
            </a:r>
            <a:r>
              <a:rPr sz="800" dirty="0">
                <a:solidFill>
                  <a:srgbClr val="293E40"/>
                </a:solidFill>
                <a:latin typeface="Century Gothic"/>
                <a:cs typeface="Century Gothic"/>
              </a:rPr>
              <a:t>M</a:t>
            </a:r>
            <a:r>
              <a:rPr sz="800" spc="5" dirty="0">
                <a:solidFill>
                  <a:srgbClr val="293E40"/>
                </a:solidFill>
                <a:latin typeface="Century Gothic"/>
                <a:cs typeface="Century Gothic"/>
              </a:rPr>
              <a:t>D</a:t>
            </a:r>
            <a:r>
              <a:rPr sz="800" dirty="0">
                <a:solidFill>
                  <a:srgbClr val="293E40"/>
                </a:solidFill>
                <a:latin typeface="Century Gothic"/>
                <a:cs typeface="Century Gothic"/>
              </a:rPr>
              <a:t>B</a:t>
            </a:r>
            <a:endParaRPr sz="800">
              <a:latin typeface="Century Gothic"/>
              <a:cs typeface="Century Gothic"/>
            </a:endParaRPr>
          </a:p>
        </p:txBody>
      </p:sp>
      <p:sp>
        <p:nvSpPr>
          <p:cNvPr id="51" name="object 51"/>
          <p:cNvSpPr txBox="1"/>
          <p:nvPr/>
        </p:nvSpPr>
        <p:spPr>
          <a:xfrm>
            <a:off x="7757684" y="4475716"/>
            <a:ext cx="869723" cy="261735"/>
          </a:xfrm>
          <a:prstGeom prst="rect">
            <a:avLst/>
          </a:prstGeom>
        </p:spPr>
        <p:txBody>
          <a:bodyPr vert="horz" wrap="square" lIns="0" tIns="12697" rIns="0" bIns="0" rtlCol="0">
            <a:spAutoFit/>
          </a:bodyPr>
          <a:lstStyle/>
          <a:p>
            <a:pPr marL="29836" marR="5078" indent="-30471">
              <a:lnSpc>
                <a:spcPct val="105000"/>
              </a:lnSpc>
              <a:spcBef>
                <a:spcPts val="100"/>
              </a:spcBef>
            </a:pPr>
            <a:r>
              <a:rPr sz="800" spc="-5" dirty="0">
                <a:solidFill>
                  <a:srgbClr val="293E40"/>
                </a:solidFill>
                <a:latin typeface="Century Gothic"/>
                <a:cs typeface="Century Gothic"/>
              </a:rPr>
              <a:t>Knowledge</a:t>
            </a:r>
            <a:r>
              <a:rPr sz="800" spc="-45" dirty="0">
                <a:solidFill>
                  <a:srgbClr val="293E40"/>
                </a:solidFill>
                <a:latin typeface="Century Gothic"/>
                <a:cs typeface="Century Gothic"/>
              </a:rPr>
              <a:t> </a:t>
            </a:r>
            <a:r>
              <a:rPr sz="800" dirty="0">
                <a:solidFill>
                  <a:srgbClr val="293E40"/>
                </a:solidFill>
                <a:latin typeface="Century Gothic"/>
                <a:cs typeface="Century Gothic"/>
              </a:rPr>
              <a:t>Base,  </a:t>
            </a:r>
            <a:r>
              <a:rPr sz="800" spc="-5" dirty="0">
                <a:solidFill>
                  <a:srgbClr val="293E40"/>
                </a:solidFill>
                <a:latin typeface="Century Gothic"/>
                <a:cs typeface="Century Gothic"/>
              </a:rPr>
              <a:t>Service</a:t>
            </a:r>
            <a:r>
              <a:rPr sz="800" spc="-20" dirty="0">
                <a:solidFill>
                  <a:srgbClr val="293E40"/>
                </a:solidFill>
                <a:latin typeface="Century Gothic"/>
                <a:cs typeface="Century Gothic"/>
              </a:rPr>
              <a:t> </a:t>
            </a:r>
            <a:r>
              <a:rPr sz="800" spc="-5" dirty="0">
                <a:solidFill>
                  <a:srgbClr val="293E40"/>
                </a:solidFill>
                <a:latin typeface="Century Gothic"/>
                <a:cs typeface="Century Gothic"/>
              </a:rPr>
              <a:t>Catalog</a:t>
            </a:r>
            <a:endParaRPr sz="800">
              <a:latin typeface="Century Gothic"/>
              <a:cs typeface="Century Gothic"/>
            </a:endParaRPr>
          </a:p>
        </p:txBody>
      </p:sp>
      <p:sp>
        <p:nvSpPr>
          <p:cNvPr id="52" name="object 52"/>
          <p:cNvSpPr txBox="1"/>
          <p:nvPr/>
        </p:nvSpPr>
        <p:spPr>
          <a:xfrm>
            <a:off x="8799658" y="4475716"/>
            <a:ext cx="1929897" cy="261735"/>
          </a:xfrm>
          <a:prstGeom prst="rect">
            <a:avLst/>
          </a:prstGeom>
        </p:spPr>
        <p:txBody>
          <a:bodyPr vert="horz" wrap="square" lIns="0" tIns="12697" rIns="0" bIns="0" rtlCol="0">
            <a:spAutoFit/>
          </a:bodyPr>
          <a:lstStyle/>
          <a:p>
            <a:pPr marL="125692" marR="5078" indent="-126326">
              <a:lnSpc>
                <a:spcPct val="105000"/>
              </a:lnSpc>
              <a:spcBef>
                <a:spcPts val="100"/>
              </a:spcBef>
              <a:tabLst>
                <a:tab pos="1011252" algn="l"/>
                <a:tab pos="1135039" algn="l"/>
              </a:tabLst>
            </a:pPr>
            <a:r>
              <a:rPr sz="800" spc="-5" dirty="0">
                <a:solidFill>
                  <a:srgbClr val="293E40"/>
                </a:solidFill>
                <a:latin typeface="Century Gothic"/>
                <a:cs typeface="Century Gothic"/>
              </a:rPr>
              <a:t>Machine</a:t>
            </a:r>
            <a:r>
              <a:rPr sz="800" spc="20" dirty="0">
                <a:solidFill>
                  <a:srgbClr val="293E40"/>
                </a:solidFill>
                <a:latin typeface="Century Gothic"/>
                <a:cs typeface="Century Gothic"/>
              </a:rPr>
              <a:t> </a:t>
            </a:r>
            <a:r>
              <a:rPr sz="800" spc="-5" dirty="0">
                <a:solidFill>
                  <a:srgbClr val="293E40"/>
                </a:solidFill>
                <a:latin typeface="Century Gothic"/>
                <a:cs typeface="Century Gothic"/>
              </a:rPr>
              <a:t>Learning,		Web, </a:t>
            </a:r>
            <a:r>
              <a:rPr sz="800" dirty="0">
                <a:solidFill>
                  <a:srgbClr val="293E40"/>
                </a:solidFill>
                <a:latin typeface="Century Gothic"/>
                <a:cs typeface="Century Gothic"/>
              </a:rPr>
              <a:t>Mobile,  </a:t>
            </a:r>
            <a:r>
              <a:rPr sz="800" spc="-5" dirty="0">
                <a:solidFill>
                  <a:srgbClr val="293E40"/>
                </a:solidFill>
                <a:latin typeface="Century Gothic"/>
                <a:cs typeface="Century Gothic"/>
              </a:rPr>
              <a:t>AI</a:t>
            </a:r>
            <a:r>
              <a:rPr sz="800" dirty="0">
                <a:solidFill>
                  <a:srgbClr val="293E40"/>
                </a:solidFill>
                <a:latin typeface="Century Gothic"/>
                <a:cs typeface="Century Gothic"/>
              </a:rPr>
              <a:t> &amp; </a:t>
            </a:r>
            <a:r>
              <a:rPr sz="800" spc="-5" dirty="0">
                <a:solidFill>
                  <a:srgbClr val="293E40"/>
                </a:solidFill>
                <a:latin typeface="Century Gothic"/>
                <a:cs typeface="Century Gothic"/>
              </a:rPr>
              <a:t>Analytics	Conversational</a:t>
            </a:r>
            <a:r>
              <a:rPr sz="800" spc="-40" dirty="0">
                <a:solidFill>
                  <a:srgbClr val="293E40"/>
                </a:solidFill>
                <a:latin typeface="Century Gothic"/>
                <a:cs typeface="Century Gothic"/>
              </a:rPr>
              <a:t> </a:t>
            </a:r>
            <a:r>
              <a:rPr sz="800" dirty="0">
                <a:solidFill>
                  <a:srgbClr val="293E40"/>
                </a:solidFill>
                <a:latin typeface="Century Gothic"/>
                <a:cs typeface="Century Gothic"/>
              </a:rPr>
              <a:t>UX</a:t>
            </a:r>
            <a:endParaRPr sz="800">
              <a:latin typeface="Century Gothic"/>
              <a:cs typeface="Century Gothic"/>
            </a:endParaRPr>
          </a:p>
        </p:txBody>
      </p:sp>
      <p:sp>
        <p:nvSpPr>
          <p:cNvPr id="53" name="object 53"/>
          <p:cNvSpPr/>
          <p:nvPr/>
        </p:nvSpPr>
        <p:spPr>
          <a:xfrm>
            <a:off x="6167927" y="4018443"/>
            <a:ext cx="365665" cy="365665"/>
          </a:xfrm>
          <a:custGeom>
            <a:avLst/>
            <a:gdLst/>
            <a:ahLst/>
            <a:cxnLst/>
            <a:rect l="l" t="t" r="r" b="b"/>
            <a:pathLst>
              <a:path w="365759" h="365760">
                <a:moveTo>
                  <a:pt x="182879" y="0"/>
                </a:moveTo>
                <a:lnTo>
                  <a:pt x="134263" y="6532"/>
                </a:lnTo>
                <a:lnTo>
                  <a:pt x="90576" y="24968"/>
                </a:lnTo>
                <a:lnTo>
                  <a:pt x="53564" y="53564"/>
                </a:lnTo>
                <a:lnTo>
                  <a:pt x="24968" y="90576"/>
                </a:lnTo>
                <a:lnTo>
                  <a:pt x="6532" y="134263"/>
                </a:lnTo>
                <a:lnTo>
                  <a:pt x="0" y="182879"/>
                </a:lnTo>
                <a:lnTo>
                  <a:pt x="6532" y="231496"/>
                </a:lnTo>
                <a:lnTo>
                  <a:pt x="24968" y="275183"/>
                </a:lnTo>
                <a:lnTo>
                  <a:pt x="53564" y="312195"/>
                </a:lnTo>
                <a:lnTo>
                  <a:pt x="90576" y="340791"/>
                </a:lnTo>
                <a:lnTo>
                  <a:pt x="134263" y="359227"/>
                </a:lnTo>
                <a:lnTo>
                  <a:pt x="182879" y="365759"/>
                </a:lnTo>
                <a:lnTo>
                  <a:pt x="231496" y="359227"/>
                </a:lnTo>
                <a:lnTo>
                  <a:pt x="275183" y="340791"/>
                </a:lnTo>
                <a:lnTo>
                  <a:pt x="312195" y="312195"/>
                </a:lnTo>
                <a:lnTo>
                  <a:pt x="340791" y="275183"/>
                </a:lnTo>
                <a:lnTo>
                  <a:pt x="359227" y="231496"/>
                </a:lnTo>
                <a:lnTo>
                  <a:pt x="365760" y="182879"/>
                </a:lnTo>
                <a:lnTo>
                  <a:pt x="359227" y="134263"/>
                </a:lnTo>
                <a:lnTo>
                  <a:pt x="340791" y="90576"/>
                </a:lnTo>
                <a:lnTo>
                  <a:pt x="312195" y="53564"/>
                </a:lnTo>
                <a:lnTo>
                  <a:pt x="275183" y="24968"/>
                </a:lnTo>
                <a:lnTo>
                  <a:pt x="231496" y="6532"/>
                </a:lnTo>
                <a:lnTo>
                  <a:pt x="182879" y="0"/>
                </a:lnTo>
                <a:close/>
              </a:path>
            </a:pathLst>
          </a:custGeom>
          <a:solidFill>
            <a:srgbClr val="293E40"/>
          </a:solidFill>
        </p:spPr>
        <p:txBody>
          <a:bodyPr wrap="square" lIns="0" tIns="0" rIns="0" bIns="0" rtlCol="0"/>
          <a:lstStyle/>
          <a:p>
            <a:endParaRPr sz="1798"/>
          </a:p>
        </p:txBody>
      </p:sp>
      <p:sp>
        <p:nvSpPr>
          <p:cNvPr id="54" name="object 54"/>
          <p:cNvSpPr/>
          <p:nvPr/>
        </p:nvSpPr>
        <p:spPr>
          <a:xfrm>
            <a:off x="6257510" y="4103036"/>
            <a:ext cx="186500" cy="193019"/>
          </a:xfrm>
          <a:prstGeom prst="rect">
            <a:avLst/>
          </a:prstGeom>
          <a:blipFill>
            <a:blip r:embed="rId15" cstate="print"/>
            <a:stretch>
              <a:fillRect/>
            </a:stretch>
          </a:blipFill>
        </p:spPr>
        <p:txBody>
          <a:bodyPr wrap="square" lIns="0" tIns="0" rIns="0" bIns="0" rtlCol="0"/>
          <a:lstStyle/>
          <a:p>
            <a:endParaRPr sz="1798"/>
          </a:p>
        </p:txBody>
      </p:sp>
      <p:sp>
        <p:nvSpPr>
          <p:cNvPr id="55" name="object 55"/>
          <p:cNvSpPr/>
          <p:nvPr/>
        </p:nvSpPr>
        <p:spPr>
          <a:xfrm>
            <a:off x="7044748" y="4018443"/>
            <a:ext cx="365665" cy="365665"/>
          </a:xfrm>
          <a:custGeom>
            <a:avLst/>
            <a:gdLst/>
            <a:ahLst/>
            <a:cxnLst/>
            <a:rect l="l" t="t" r="r" b="b"/>
            <a:pathLst>
              <a:path w="365759" h="365760">
                <a:moveTo>
                  <a:pt x="182879" y="0"/>
                </a:moveTo>
                <a:lnTo>
                  <a:pt x="134263" y="6532"/>
                </a:lnTo>
                <a:lnTo>
                  <a:pt x="90576" y="24968"/>
                </a:lnTo>
                <a:lnTo>
                  <a:pt x="53564" y="53564"/>
                </a:lnTo>
                <a:lnTo>
                  <a:pt x="24968" y="90576"/>
                </a:lnTo>
                <a:lnTo>
                  <a:pt x="6532" y="134263"/>
                </a:lnTo>
                <a:lnTo>
                  <a:pt x="0" y="182879"/>
                </a:lnTo>
                <a:lnTo>
                  <a:pt x="6532" y="231496"/>
                </a:lnTo>
                <a:lnTo>
                  <a:pt x="24968" y="275183"/>
                </a:lnTo>
                <a:lnTo>
                  <a:pt x="53564" y="312195"/>
                </a:lnTo>
                <a:lnTo>
                  <a:pt x="90576" y="340791"/>
                </a:lnTo>
                <a:lnTo>
                  <a:pt x="134263" y="359227"/>
                </a:lnTo>
                <a:lnTo>
                  <a:pt x="182879" y="365759"/>
                </a:lnTo>
                <a:lnTo>
                  <a:pt x="231496" y="359227"/>
                </a:lnTo>
                <a:lnTo>
                  <a:pt x="275183" y="340791"/>
                </a:lnTo>
                <a:lnTo>
                  <a:pt x="312195" y="312195"/>
                </a:lnTo>
                <a:lnTo>
                  <a:pt x="340791" y="275183"/>
                </a:lnTo>
                <a:lnTo>
                  <a:pt x="359227" y="231496"/>
                </a:lnTo>
                <a:lnTo>
                  <a:pt x="365759" y="182879"/>
                </a:lnTo>
                <a:lnTo>
                  <a:pt x="359227" y="134263"/>
                </a:lnTo>
                <a:lnTo>
                  <a:pt x="340791" y="90576"/>
                </a:lnTo>
                <a:lnTo>
                  <a:pt x="312195" y="53564"/>
                </a:lnTo>
                <a:lnTo>
                  <a:pt x="275183" y="24968"/>
                </a:lnTo>
                <a:lnTo>
                  <a:pt x="231496" y="6532"/>
                </a:lnTo>
                <a:lnTo>
                  <a:pt x="182879" y="0"/>
                </a:lnTo>
                <a:close/>
              </a:path>
            </a:pathLst>
          </a:custGeom>
          <a:solidFill>
            <a:srgbClr val="293E40"/>
          </a:solidFill>
        </p:spPr>
        <p:txBody>
          <a:bodyPr wrap="square" lIns="0" tIns="0" rIns="0" bIns="0" rtlCol="0"/>
          <a:lstStyle/>
          <a:p>
            <a:endParaRPr sz="1798"/>
          </a:p>
        </p:txBody>
      </p:sp>
      <p:sp>
        <p:nvSpPr>
          <p:cNvPr id="56" name="object 56"/>
          <p:cNvSpPr/>
          <p:nvPr/>
        </p:nvSpPr>
        <p:spPr>
          <a:xfrm>
            <a:off x="7134585" y="4087580"/>
            <a:ext cx="182831" cy="236127"/>
          </a:xfrm>
          <a:prstGeom prst="rect">
            <a:avLst/>
          </a:prstGeom>
          <a:blipFill>
            <a:blip r:embed="rId16" cstate="print"/>
            <a:stretch>
              <a:fillRect/>
            </a:stretch>
          </a:blipFill>
        </p:spPr>
        <p:txBody>
          <a:bodyPr wrap="square" lIns="0" tIns="0" rIns="0" bIns="0" rtlCol="0"/>
          <a:lstStyle/>
          <a:p>
            <a:endParaRPr sz="1798"/>
          </a:p>
        </p:txBody>
      </p:sp>
      <p:sp>
        <p:nvSpPr>
          <p:cNvPr id="57" name="object 57"/>
          <p:cNvSpPr/>
          <p:nvPr/>
        </p:nvSpPr>
        <p:spPr>
          <a:xfrm>
            <a:off x="8017831" y="4018443"/>
            <a:ext cx="365665" cy="365665"/>
          </a:xfrm>
          <a:custGeom>
            <a:avLst/>
            <a:gdLst/>
            <a:ahLst/>
            <a:cxnLst/>
            <a:rect l="l" t="t" r="r" b="b"/>
            <a:pathLst>
              <a:path w="365759" h="365760">
                <a:moveTo>
                  <a:pt x="182880" y="0"/>
                </a:moveTo>
                <a:lnTo>
                  <a:pt x="134263" y="6532"/>
                </a:lnTo>
                <a:lnTo>
                  <a:pt x="90576" y="24968"/>
                </a:lnTo>
                <a:lnTo>
                  <a:pt x="53564" y="53564"/>
                </a:lnTo>
                <a:lnTo>
                  <a:pt x="24968" y="90576"/>
                </a:lnTo>
                <a:lnTo>
                  <a:pt x="6532" y="134263"/>
                </a:lnTo>
                <a:lnTo>
                  <a:pt x="0" y="182879"/>
                </a:lnTo>
                <a:lnTo>
                  <a:pt x="6532" y="231496"/>
                </a:lnTo>
                <a:lnTo>
                  <a:pt x="24968" y="275183"/>
                </a:lnTo>
                <a:lnTo>
                  <a:pt x="53564" y="312195"/>
                </a:lnTo>
                <a:lnTo>
                  <a:pt x="90576" y="340791"/>
                </a:lnTo>
                <a:lnTo>
                  <a:pt x="134263" y="359227"/>
                </a:lnTo>
                <a:lnTo>
                  <a:pt x="182880" y="365759"/>
                </a:lnTo>
                <a:lnTo>
                  <a:pt x="231496" y="359227"/>
                </a:lnTo>
                <a:lnTo>
                  <a:pt x="275183" y="340791"/>
                </a:lnTo>
                <a:lnTo>
                  <a:pt x="312195" y="312195"/>
                </a:lnTo>
                <a:lnTo>
                  <a:pt x="340791" y="275183"/>
                </a:lnTo>
                <a:lnTo>
                  <a:pt x="359227" y="231496"/>
                </a:lnTo>
                <a:lnTo>
                  <a:pt x="365760" y="182879"/>
                </a:lnTo>
                <a:lnTo>
                  <a:pt x="359227" y="134263"/>
                </a:lnTo>
                <a:lnTo>
                  <a:pt x="340791" y="90576"/>
                </a:lnTo>
                <a:lnTo>
                  <a:pt x="312195" y="53564"/>
                </a:lnTo>
                <a:lnTo>
                  <a:pt x="275183" y="24968"/>
                </a:lnTo>
                <a:lnTo>
                  <a:pt x="231496" y="6532"/>
                </a:lnTo>
                <a:lnTo>
                  <a:pt x="182880" y="0"/>
                </a:lnTo>
                <a:close/>
              </a:path>
            </a:pathLst>
          </a:custGeom>
          <a:solidFill>
            <a:srgbClr val="293E40"/>
          </a:solidFill>
        </p:spPr>
        <p:txBody>
          <a:bodyPr wrap="square" lIns="0" tIns="0" rIns="0" bIns="0" rtlCol="0"/>
          <a:lstStyle/>
          <a:p>
            <a:endParaRPr sz="1798"/>
          </a:p>
        </p:txBody>
      </p:sp>
      <p:sp>
        <p:nvSpPr>
          <p:cNvPr id="58" name="object 58"/>
          <p:cNvSpPr/>
          <p:nvPr/>
        </p:nvSpPr>
        <p:spPr>
          <a:xfrm>
            <a:off x="8109248" y="4128184"/>
            <a:ext cx="182831" cy="153147"/>
          </a:xfrm>
          <a:prstGeom prst="rect">
            <a:avLst/>
          </a:prstGeom>
          <a:blipFill>
            <a:blip r:embed="rId17" cstate="print"/>
            <a:stretch>
              <a:fillRect/>
            </a:stretch>
          </a:blipFill>
        </p:spPr>
        <p:txBody>
          <a:bodyPr wrap="square" lIns="0" tIns="0" rIns="0" bIns="0" rtlCol="0"/>
          <a:lstStyle/>
          <a:p>
            <a:endParaRPr sz="1798"/>
          </a:p>
        </p:txBody>
      </p:sp>
      <p:sp>
        <p:nvSpPr>
          <p:cNvPr id="59" name="object 59"/>
          <p:cNvSpPr/>
          <p:nvPr/>
        </p:nvSpPr>
        <p:spPr>
          <a:xfrm>
            <a:off x="10082147" y="4018443"/>
            <a:ext cx="365665" cy="365665"/>
          </a:xfrm>
          <a:custGeom>
            <a:avLst/>
            <a:gdLst/>
            <a:ahLst/>
            <a:cxnLst/>
            <a:rect l="l" t="t" r="r" b="b"/>
            <a:pathLst>
              <a:path w="365759" h="365760">
                <a:moveTo>
                  <a:pt x="182880" y="0"/>
                </a:moveTo>
                <a:lnTo>
                  <a:pt x="134263" y="6532"/>
                </a:lnTo>
                <a:lnTo>
                  <a:pt x="90576" y="24968"/>
                </a:lnTo>
                <a:lnTo>
                  <a:pt x="53564" y="53564"/>
                </a:lnTo>
                <a:lnTo>
                  <a:pt x="24968" y="90576"/>
                </a:lnTo>
                <a:lnTo>
                  <a:pt x="6532" y="134263"/>
                </a:lnTo>
                <a:lnTo>
                  <a:pt x="0" y="182879"/>
                </a:lnTo>
                <a:lnTo>
                  <a:pt x="6532" y="231496"/>
                </a:lnTo>
                <a:lnTo>
                  <a:pt x="24968" y="275183"/>
                </a:lnTo>
                <a:lnTo>
                  <a:pt x="53564" y="312195"/>
                </a:lnTo>
                <a:lnTo>
                  <a:pt x="90576" y="340791"/>
                </a:lnTo>
                <a:lnTo>
                  <a:pt x="134263" y="359227"/>
                </a:lnTo>
                <a:lnTo>
                  <a:pt x="182880" y="365759"/>
                </a:lnTo>
                <a:lnTo>
                  <a:pt x="231496" y="359227"/>
                </a:lnTo>
                <a:lnTo>
                  <a:pt x="275183" y="340791"/>
                </a:lnTo>
                <a:lnTo>
                  <a:pt x="312195" y="312195"/>
                </a:lnTo>
                <a:lnTo>
                  <a:pt x="340791" y="275183"/>
                </a:lnTo>
                <a:lnTo>
                  <a:pt x="359227" y="231496"/>
                </a:lnTo>
                <a:lnTo>
                  <a:pt x="365760" y="182879"/>
                </a:lnTo>
                <a:lnTo>
                  <a:pt x="359227" y="134263"/>
                </a:lnTo>
                <a:lnTo>
                  <a:pt x="340791" y="90576"/>
                </a:lnTo>
                <a:lnTo>
                  <a:pt x="312195" y="53564"/>
                </a:lnTo>
                <a:lnTo>
                  <a:pt x="275183" y="24968"/>
                </a:lnTo>
                <a:lnTo>
                  <a:pt x="231496" y="6532"/>
                </a:lnTo>
                <a:lnTo>
                  <a:pt x="182880" y="0"/>
                </a:lnTo>
                <a:close/>
              </a:path>
            </a:pathLst>
          </a:custGeom>
          <a:solidFill>
            <a:srgbClr val="293E40"/>
          </a:solidFill>
        </p:spPr>
        <p:txBody>
          <a:bodyPr wrap="square" lIns="0" tIns="0" rIns="0" bIns="0" rtlCol="0"/>
          <a:lstStyle/>
          <a:p>
            <a:endParaRPr sz="1798"/>
          </a:p>
        </p:txBody>
      </p:sp>
      <p:sp>
        <p:nvSpPr>
          <p:cNvPr id="60" name="object 60"/>
          <p:cNvSpPr/>
          <p:nvPr/>
        </p:nvSpPr>
        <p:spPr>
          <a:xfrm>
            <a:off x="10182705" y="4084286"/>
            <a:ext cx="155408" cy="229204"/>
          </a:xfrm>
          <a:prstGeom prst="rect">
            <a:avLst/>
          </a:prstGeom>
          <a:blipFill>
            <a:blip r:embed="rId18" cstate="print"/>
            <a:stretch>
              <a:fillRect/>
            </a:stretch>
          </a:blipFill>
        </p:spPr>
        <p:txBody>
          <a:bodyPr wrap="square" lIns="0" tIns="0" rIns="0" bIns="0" rtlCol="0"/>
          <a:lstStyle/>
          <a:p>
            <a:endParaRPr sz="1798"/>
          </a:p>
        </p:txBody>
      </p:sp>
      <p:sp>
        <p:nvSpPr>
          <p:cNvPr id="61" name="object 61"/>
          <p:cNvSpPr/>
          <p:nvPr/>
        </p:nvSpPr>
        <p:spPr>
          <a:xfrm>
            <a:off x="9061447" y="4018443"/>
            <a:ext cx="365665" cy="365665"/>
          </a:xfrm>
          <a:custGeom>
            <a:avLst/>
            <a:gdLst/>
            <a:ahLst/>
            <a:cxnLst/>
            <a:rect l="l" t="t" r="r" b="b"/>
            <a:pathLst>
              <a:path w="365759" h="365760">
                <a:moveTo>
                  <a:pt x="182879" y="0"/>
                </a:moveTo>
                <a:lnTo>
                  <a:pt x="134263" y="6532"/>
                </a:lnTo>
                <a:lnTo>
                  <a:pt x="90576" y="24968"/>
                </a:lnTo>
                <a:lnTo>
                  <a:pt x="53564" y="53564"/>
                </a:lnTo>
                <a:lnTo>
                  <a:pt x="24968" y="90576"/>
                </a:lnTo>
                <a:lnTo>
                  <a:pt x="6532" y="134263"/>
                </a:lnTo>
                <a:lnTo>
                  <a:pt x="0" y="182879"/>
                </a:lnTo>
                <a:lnTo>
                  <a:pt x="6532" y="231496"/>
                </a:lnTo>
                <a:lnTo>
                  <a:pt x="24968" y="275183"/>
                </a:lnTo>
                <a:lnTo>
                  <a:pt x="53564" y="312195"/>
                </a:lnTo>
                <a:lnTo>
                  <a:pt x="90576" y="340791"/>
                </a:lnTo>
                <a:lnTo>
                  <a:pt x="134263" y="359227"/>
                </a:lnTo>
                <a:lnTo>
                  <a:pt x="182879" y="365759"/>
                </a:lnTo>
                <a:lnTo>
                  <a:pt x="231496" y="359227"/>
                </a:lnTo>
                <a:lnTo>
                  <a:pt x="275183" y="340791"/>
                </a:lnTo>
                <a:lnTo>
                  <a:pt x="312195" y="312195"/>
                </a:lnTo>
                <a:lnTo>
                  <a:pt x="340791" y="275183"/>
                </a:lnTo>
                <a:lnTo>
                  <a:pt x="359227" y="231496"/>
                </a:lnTo>
                <a:lnTo>
                  <a:pt x="365759" y="182879"/>
                </a:lnTo>
                <a:lnTo>
                  <a:pt x="359227" y="134263"/>
                </a:lnTo>
                <a:lnTo>
                  <a:pt x="340791" y="90576"/>
                </a:lnTo>
                <a:lnTo>
                  <a:pt x="312195" y="53564"/>
                </a:lnTo>
                <a:lnTo>
                  <a:pt x="275183" y="24968"/>
                </a:lnTo>
                <a:lnTo>
                  <a:pt x="231496" y="6532"/>
                </a:lnTo>
                <a:lnTo>
                  <a:pt x="182879" y="0"/>
                </a:lnTo>
                <a:close/>
              </a:path>
            </a:pathLst>
          </a:custGeom>
          <a:solidFill>
            <a:srgbClr val="293E40"/>
          </a:solidFill>
        </p:spPr>
        <p:txBody>
          <a:bodyPr wrap="square" lIns="0" tIns="0" rIns="0" bIns="0" rtlCol="0"/>
          <a:lstStyle/>
          <a:p>
            <a:endParaRPr sz="1798"/>
          </a:p>
        </p:txBody>
      </p:sp>
      <p:sp>
        <p:nvSpPr>
          <p:cNvPr id="62" name="object 62"/>
          <p:cNvSpPr/>
          <p:nvPr/>
        </p:nvSpPr>
        <p:spPr>
          <a:xfrm>
            <a:off x="9139098" y="4085566"/>
            <a:ext cx="228540" cy="228540"/>
          </a:xfrm>
          <a:prstGeom prst="rect">
            <a:avLst/>
          </a:prstGeom>
          <a:blipFill>
            <a:blip r:embed="rId19" cstate="print"/>
            <a:stretch>
              <a:fillRect/>
            </a:stretch>
          </a:blipFill>
        </p:spPr>
        <p:txBody>
          <a:bodyPr wrap="square" lIns="0" tIns="0" rIns="0" bIns="0" rtlCol="0"/>
          <a:lstStyle/>
          <a:p>
            <a:endParaRPr sz="1798"/>
          </a:p>
        </p:txBody>
      </p:sp>
      <p:sp>
        <p:nvSpPr>
          <p:cNvPr id="63" name="object 63"/>
          <p:cNvSpPr/>
          <p:nvPr/>
        </p:nvSpPr>
        <p:spPr>
          <a:xfrm>
            <a:off x="3501405" y="3974541"/>
            <a:ext cx="773921" cy="725528"/>
          </a:xfrm>
          <a:prstGeom prst="rect">
            <a:avLst/>
          </a:prstGeom>
          <a:blipFill>
            <a:blip r:embed="rId20" cstate="print"/>
            <a:stretch>
              <a:fillRect/>
            </a:stretch>
          </a:blipFill>
        </p:spPr>
        <p:txBody>
          <a:bodyPr wrap="square" lIns="0" tIns="0" rIns="0" bIns="0" rtlCol="0"/>
          <a:lstStyle/>
          <a:p>
            <a:endParaRPr sz="1798"/>
          </a:p>
        </p:txBody>
      </p:sp>
      <p:sp>
        <p:nvSpPr>
          <p:cNvPr id="64" name="object 64"/>
          <p:cNvSpPr/>
          <p:nvPr/>
        </p:nvSpPr>
        <p:spPr>
          <a:xfrm>
            <a:off x="10729556" y="102886"/>
            <a:ext cx="1325067" cy="380657"/>
          </a:xfrm>
          <a:prstGeom prst="rect">
            <a:avLst/>
          </a:prstGeom>
          <a:blipFill>
            <a:blip r:embed="rId21" cstate="print"/>
            <a:stretch>
              <a:fillRect/>
            </a:stretch>
          </a:blipFill>
        </p:spPr>
        <p:txBody>
          <a:bodyPr wrap="square" lIns="0" tIns="0" rIns="0" bIns="0" rtlCol="0"/>
          <a:lstStyle/>
          <a:p>
            <a:endParaRPr sz="1798"/>
          </a:p>
        </p:txBody>
      </p:sp>
      <p:sp>
        <p:nvSpPr>
          <p:cNvPr id="82" name="object 82"/>
          <p:cNvSpPr txBox="1"/>
          <p:nvPr/>
        </p:nvSpPr>
        <p:spPr>
          <a:xfrm>
            <a:off x="1025899" y="5318269"/>
            <a:ext cx="2376821" cy="539430"/>
          </a:xfrm>
          <a:prstGeom prst="rect">
            <a:avLst/>
          </a:prstGeom>
        </p:spPr>
        <p:txBody>
          <a:bodyPr vert="horz" wrap="square" lIns="0" tIns="24759" rIns="0" bIns="0" rtlCol="0">
            <a:spAutoFit/>
          </a:bodyPr>
          <a:lstStyle/>
          <a:p>
            <a:pPr marL="12696">
              <a:spcBef>
                <a:spcPts val="195"/>
              </a:spcBef>
            </a:pPr>
            <a:r>
              <a:rPr sz="1100" b="1" spc="-5" dirty="0">
                <a:solidFill>
                  <a:srgbClr val="81B5A1"/>
                </a:solidFill>
                <a:latin typeface="Century Gothic"/>
                <a:cs typeface="Century Gothic"/>
              </a:rPr>
              <a:t>Systems of</a:t>
            </a:r>
            <a:r>
              <a:rPr sz="1100" b="1" spc="10" dirty="0">
                <a:solidFill>
                  <a:srgbClr val="81B5A1"/>
                </a:solidFill>
                <a:latin typeface="Century Gothic"/>
                <a:cs typeface="Century Gothic"/>
              </a:rPr>
              <a:t> </a:t>
            </a:r>
            <a:r>
              <a:rPr sz="1100" b="1" spc="-5" dirty="0">
                <a:solidFill>
                  <a:srgbClr val="81B5A1"/>
                </a:solidFill>
                <a:latin typeface="Century Gothic"/>
                <a:cs typeface="Century Gothic"/>
              </a:rPr>
              <a:t>record</a:t>
            </a:r>
            <a:endParaRPr sz="1100" dirty="0">
              <a:latin typeface="Century Gothic"/>
              <a:cs typeface="Century Gothic"/>
            </a:endParaRPr>
          </a:p>
          <a:p>
            <a:pPr marL="12696" marR="5078">
              <a:lnSpc>
                <a:spcPct val="105500"/>
              </a:lnSpc>
              <a:spcBef>
                <a:spcPts val="25"/>
              </a:spcBef>
            </a:pPr>
            <a:r>
              <a:rPr sz="1100" spc="-5" dirty="0">
                <a:solidFill>
                  <a:srgbClr val="FFFFFF"/>
                </a:solidFill>
                <a:latin typeface="Century Gothic"/>
                <a:cs typeface="Century Gothic"/>
              </a:rPr>
              <a:t>Integrate and </a:t>
            </a:r>
            <a:r>
              <a:rPr sz="1100" dirty="0">
                <a:solidFill>
                  <a:srgbClr val="FFFFFF"/>
                </a:solidFill>
                <a:latin typeface="Century Gothic"/>
                <a:cs typeface="Century Gothic"/>
              </a:rPr>
              <a:t>communicate  </a:t>
            </a:r>
            <a:r>
              <a:rPr sz="1100" spc="-5" dirty="0">
                <a:solidFill>
                  <a:srgbClr val="FFFFFF"/>
                </a:solidFill>
                <a:latin typeface="Century Gothic"/>
                <a:cs typeface="Century Gothic"/>
              </a:rPr>
              <a:t>across systems </a:t>
            </a:r>
            <a:r>
              <a:rPr sz="1100" dirty="0">
                <a:solidFill>
                  <a:srgbClr val="FFFFFF"/>
                </a:solidFill>
                <a:latin typeface="Century Gothic"/>
                <a:cs typeface="Century Gothic"/>
              </a:rPr>
              <a:t>or</a:t>
            </a:r>
            <a:r>
              <a:rPr sz="1100" spc="-70" dirty="0">
                <a:solidFill>
                  <a:srgbClr val="FFFFFF"/>
                </a:solidFill>
                <a:latin typeface="Century Gothic"/>
                <a:cs typeface="Century Gothic"/>
              </a:rPr>
              <a:t> </a:t>
            </a:r>
            <a:r>
              <a:rPr sz="1100" spc="-5" dirty="0">
                <a:solidFill>
                  <a:srgbClr val="FFFFFF"/>
                </a:solidFill>
                <a:latin typeface="Century Gothic"/>
                <a:cs typeface="Century Gothic"/>
              </a:rPr>
              <a:t>infrastructure</a:t>
            </a:r>
            <a:endParaRPr sz="1100" dirty="0">
              <a:latin typeface="Century Gothic"/>
              <a:cs typeface="Century Gothic"/>
            </a:endParaRPr>
          </a:p>
        </p:txBody>
      </p:sp>
      <p:sp>
        <p:nvSpPr>
          <p:cNvPr id="83" name="object 83"/>
          <p:cNvSpPr txBox="1"/>
          <p:nvPr/>
        </p:nvSpPr>
        <p:spPr>
          <a:xfrm>
            <a:off x="4345135" y="4196388"/>
            <a:ext cx="1531221" cy="299642"/>
          </a:xfrm>
          <a:prstGeom prst="rect">
            <a:avLst/>
          </a:prstGeom>
        </p:spPr>
        <p:txBody>
          <a:bodyPr vert="horz" wrap="square" lIns="0" tIns="12697" rIns="0" bIns="0" rtlCol="0">
            <a:spAutoFit/>
          </a:bodyPr>
          <a:lstStyle/>
          <a:p>
            <a:pPr>
              <a:spcBef>
                <a:spcPts val="100"/>
              </a:spcBef>
            </a:pPr>
            <a:r>
              <a:rPr b="1" spc="5" dirty="0">
                <a:solidFill>
                  <a:srgbClr val="293E40"/>
                </a:solidFill>
                <a:latin typeface="Century Gothic"/>
                <a:cs typeface="Century Gothic"/>
              </a:rPr>
              <a:t>N</a:t>
            </a:r>
            <a:r>
              <a:rPr b="1" spc="-5" dirty="0">
                <a:solidFill>
                  <a:srgbClr val="293E40"/>
                </a:solidFill>
                <a:latin typeface="Century Gothic"/>
                <a:cs typeface="Century Gothic"/>
              </a:rPr>
              <a:t>o</a:t>
            </a:r>
            <a:r>
              <a:rPr b="1" dirty="0">
                <a:solidFill>
                  <a:srgbClr val="293E40"/>
                </a:solidFill>
                <a:latin typeface="Century Gothic"/>
                <a:cs typeface="Century Gothic"/>
              </a:rPr>
              <a:t>w</a:t>
            </a:r>
            <a:r>
              <a:rPr b="1" spc="-10" dirty="0">
                <a:solidFill>
                  <a:srgbClr val="293E40"/>
                </a:solidFill>
                <a:latin typeface="Century Gothic"/>
                <a:cs typeface="Century Gothic"/>
              </a:rPr>
              <a:t> </a:t>
            </a:r>
            <a:r>
              <a:rPr b="1" dirty="0">
                <a:solidFill>
                  <a:srgbClr val="293E40"/>
                </a:solidFill>
                <a:latin typeface="Century Gothic"/>
                <a:cs typeface="Century Gothic"/>
              </a:rPr>
              <a:t>P</a:t>
            </a:r>
            <a:r>
              <a:rPr b="1" spc="5" dirty="0">
                <a:solidFill>
                  <a:srgbClr val="293E40"/>
                </a:solidFill>
                <a:latin typeface="Century Gothic"/>
                <a:cs typeface="Century Gothic"/>
              </a:rPr>
              <a:t>l</a:t>
            </a:r>
            <a:r>
              <a:rPr b="1" dirty="0">
                <a:solidFill>
                  <a:srgbClr val="293E40"/>
                </a:solidFill>
                <a:latin typeface="Century Gothic"/>
                <a:cs typeface="Century Gothic"/>
              </a:rPr>
              <a:t>a</a:t>
            </a:r>
            <a:r>
              <a:rPr b="1" spc="-5" dirty="0">
                <a:solidFill>
                  <a:srgbClr val="293E40"/>
                </a:solidFill>
                <a:latin typeface="Century Gothic"/>
                <a:cs typeface="Century Gothic"/>
              </a:rPr>
              <a:t>tfor</a:t>
            </a:r>
            <a:r>
              <a:rPr b="1" spc="-10" dirty="0">
                <a:solidFill>
                  <a:srgbClr val="293E40"/>
                </a:solidFill>
                <a:latin typeface="Century Gothic"/>
                <a:cs typeface="Century Gothic"/>
              </a:rPr>
              <a:t>m</a:t>
            </a:r>
            <a:r>
              <a:rPr sz="600" b="1" dirty="0">
                <a:solidFill>
                  <a:srgbClr val="293E40"/>
                </a:solidFill>
                <a:latin typeface="Century Gothic"/>
                <a:cs typeface="Century Gothic"/>
              </a:rPr>
              <a:t>®</a:t>
            </a:r>
            <a:endParaRPr sz="600">
              <a:latin typeface="Century Gothic"/>
              <a:cs typeface="Century Gothic"/>
            </a:endParaRPr>
          </a:p>
        </p:txBody>
      </p:sp>
      <p:sp>
        <p:nvSpPr>
          <p:cNvPr id="86" name="object 86"/>
          <p:cNvSpPr/>
          <p:nvPr/>
        </p:nvSpPr>
        <p:spPr>
          <a:xfrm>
            <a:off x="9918047" y="2927058"/>
            <a:ext cx="583884" cy="548496"/>
          </a:xfrm>
          <a:prstGeom prst="rect">
            <a:avLst/>
          </a:prstGeom>
          <a:blipFill>
            <a:blip r:embed="rId22" cstate="print"/>
            <a:stretch>
              <a:fillRect/>
            </a:stretch>
          </a:blipFill>
        </p:spPr>
        <p:txBody>
          <a:bodyPr wrap="square" lIns="0" tIns="0" rIns="0" bIns="0" rtlCol="0"/>
          <a:lstStyle/>
          <a:p>
            <a:endParaRPr sz="1798"/>
          </a:p>
        </p:txBody>
      </p:sp>
      <p:sp>
        <p:nvSpPr>
          <p:cNvPr id="87" name="object 87"/>
          <p:cNvSpPr/>
          <p:nvPr/>
        </p:nvSpPr>
        <p:spPr>
          <a:xfrm>
            <a:off x="10959372" y="4018443"/>
            <a:ext cx="365665" cy="365665"/>
          </a:xfrm>
          <a:custGeom>
            <a:avLst/>
            <a:gdLst/>
            <a:ahLst/>
            <a:cxnLst/>
            <a:rect l="l" t="t" r="r" b="b"/>
            <a:pathLst>
              <a:path w="365759" h="365760">
                <a:moveTo>
                  <a:pt x="182879" y="0"/>
                </a:moveTo>
                <a:lnTo>
                  <a:pt x="134263" y="6532"/>
                </a:lnTo>
                <a:lnTo>
                  <a:pt x="90576" y="24968"/>
                </a:lnTo>
                <a:lnTo>
                  <a:pt x="53564" y="53564"/>
                </a:lnTo>
                <a:lnTo>
                  <a:pt x="24968" y="90576"/>
                </a:lnTo>
                <a:lnTo>
                  <a:pt x="6532" y="134263"/>
                </a:lnTo>
                <a:lnTo>
                  <a:pt x="0" y="182879"/>
                </a:lnTo>
                <a:lnTo>
                  <a:pt x="6532" y="231496"/>
                </a:lnTo>
                <a:lnTo>
                  <a:pt x="24968" y="275183"/>
                </a:lnTo>
                <a:lnTo>
                  <a:pt x="53564" y="312195"/>
                </a:lnTo>
                <a:lnTo>
                  <a:pt x="90576" y="340791"/>
                </a:lnTo>
                <a:lnTo>
                  <a:pt x="134263" y="359227"/>
                </a:lnTo>
                <a:lnTo>
                  <a:pt x="182879" y="365759"/>
                </a:lnTo>
                <a:lnTo>
                  <a:pt x="231496" y="359227"/>
                </a:lnTo>
                <a:lnTo>
                  <a:pt x="275183" y="340791"/>
                </a:lnTo>
                <a:lnTo>
                  <a:pt x="312195" y="312195"/>
                </a:lnTo>
                <a:lnTo>
                  <a:pt x="340791" y="275183"/>
                </a:lnTo>
                <a:lnTo>
                  <a:pt x="359227" y="231496"/>
                </a:lnTo>
                <a:lnTo>
                  <a:pt x="365759" y="182879"/>
                </a:lnTo>
                <a:lnTo>
                  <a:pt x="359227" y="134263"/>
                </a:lnTo>
                <a:lnTo>
                  <a:pt x="340791" y="90576"/>
                </a:lnTo>
                <a:lnTo>
                  <a:pt x="312195" y="53564"/>
                </a:lnTo>
                <a:lnTo>
                  <a:pt x="275183" y="24968"/>
                </a:lnTo>
                <a:lnTo>
                  <a:pt x="231496" y="6532"/>
                </a:lnTo>
                <a:lnTo>
                  <a:pt x="182879" y="0"/>
                </a:lnTo>
                <a:close/>
              </a:path>
            </a:pathLst>
          </a:custGeom>
          <a:solidFill>
            <a:srgbClr val="293E40"/>
          </a:solidFill>
        </p:spPr>
        <p:txBody>
          <a:bodyPr wrap="square" lIns="0" tIns="0" rIns="0" bIns="0" rtlCol="0"/>
          <a:lstStyle/>
          <a:p>
            <a:endParaRPr sz="1798"/>
          </a:p>
        </p:txBody>
      </p:sp>
      <p:sp>
        <p:nvSpPr>
          <p:cNvPr id="88" name="object 88"/>
          <p:cNvSpPr txBox="1"/>
          <p:nvPr/>
        </p:nvSpPr>
        <p:spPr>
          <a:xfrm>
            <a:off x="10882716" y="4478762"/>
            <a:ext cx="532626" cy="252054"/>
          </a:xfrm>
          <a:prstGeom prst="rect">
            <a:avLst/>
          </a:prstGeom>
        </p:spPr>
        <p:txBody>
          <a:bodyPr vert="horz" wrap="square" lIns="0" tIns="9523" rIns="0" bIns="0" rtlCol="0">
            <a:spAutoFit/>
          </a:bodyPr>
          <a:lstStyle/>
          <a:p>
            <a:pPr marL="140928" marR="5078" indent="-141563">
              <a:lnSpc>
                <a:spcPct val="102499"/>
              </a:lnSpc>
              <a:spcBef>
                <a:spcPts val="75"/>
              </a:spcBef>
            </a:pPr>
            <a:r>
              <a:rPr sz="800" dirty="0">
                <a:solidFill>
                  <a:srgbClr val="293E40"/>
                </a:solidFill>
                <a:latin typeface="Century Gothic"/>
                <a:cs typeface="Century Gothic"/>
              </a:rPr>
              <a:t>De</a:t>
            </a:r>
            <a:r>
              <a:rPr sz="800" spc="-10" dirty="0">
                <a:solidFill>
                  <a:srgbClr val="293E40"/>
                </a:solidFill>
                <a:latin typeface="Century Gothic"/>
                <a:cs typeface="Century Gothic"/>
              </a:rPr>
              <a:t>v</a:t>
            </a:r>
            <a:r>
              <a:rPr sz="800" dirty="0">
                <a:solidFill>
                  <a:srgbClr val="293E40"/>
                </a:solidFill>
                <a:latin typeface="Century Gothic"/>
                <a:cs typeface="Century Gothic"/>
              </a:rPr>
              <a:t>eloper  </a:t>
            </a:r>
            <a:r>
              <a:rPr sz="800" spc="-5" dirty="0">
                <a:solidFill>
                  <a:srgbClr val="293E40"/>
                </a:solidFill>
                <a:latin typeface="Century Gothic"/>
                <a:cs typeface="Century Gothic"/>
              </a:rPr>
              <a:t>Tools</a:t>
            </a:r>
            <a:endParaRPr lang="en-US" sz="800" spc="-5" dirty="0">
              <a:solidFill>
                <a:srgbClr val="293E40"/>
              </a:solidFill>
              <a:latin typeface="Century Gothic"/>
              <a:cs typeface="Century Gothic"/>
            </a:endParaRPr>
          </a:p>
        </p:txBody>
      </p:sp>
      <p:sp>
        <p:nvSpPr>
          <p:cNvPr id="89" name="object 89"/>
          <p:cNvSpPr/>
          <p:nvPr/>
        </p:nvSpPr>
        <p:spPr>
          <a:xfrm>
            <a:off x="11048809" y="4129782"/>
            <a:ext cx="188284" cy="152419"/>
          </a:xfrm>
          <a:prstGeom prst="rect">
            <a:avLst/>
          </a:prstGeom>
          <a:blipFill>
            <a:blip r:embed="rId23" cstate="print"/>
            <a:stretch>
              <a:fillRect/>
            </a:stretch>
          </a:blipFill>
        </p:spPr>
        <p:txBody>
          <a:bodyPr wrap="square" lIns="0" tIns="0" rIns="0" bIns="0" rtlCol="0"/>
          <a:lstStyle/>
          <a:p>
            <a:endParaRPr sz="1798"/>
          </a:p>
        </p:txBody>
      </p:sp>
      <p:sp>
        <p:nvSpPr>
          <p:cNvPr id="167" name="Rectangle 48">
            <a:extLst>
              <a:ext uri="{FF2B5EF4-FFF2-40B4-BE49-F238E27FC236}">
                <a16:creationId xmlns:a16="http://schemas.microsoft.com/office/drawing/2014/main" id="{119349CA-4AD9-124F-A46F-0D09BB4FA4EB}"/>
              </a:ext>
            </a:extLst>
          </p:cNvPr>
          <p:cNvSpPr/>
          <p:nvPr/>
        </p:nvSpPr>
        <p:spPr>
          <a:xfrm>
            <a:off x="3374028"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68" name="Rectangle 48">
            <a:extLst>
              <a:ext uri="{FF2B5EF4-FFF2-40B4-BE49-F238E27FC236}">
                <a16:creationId xmlns:a16="http://schemas.microsoft.com/office/drawing/2014/main" id="{DEF7BBDD-3A4F-9444-86BC-50C52151A9B1}"/>
              </a:ext>
            </a:extLst>
          </p:cNvPr>
          <p:cNvSpPr/>
          <p:nvPr/>
        </p:nvSpPr>
        <p:spPr>
          <a:xfrm>
            <a:off x="3374028"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lumMod val="50000"/>
                  </a:schemeClr>
                </a:solidFill>
              </a:rPr>
              <a:t>IT</a:t>
            </a:r>
          </a:p>
        </p:txBody>
      </p:sp>
      <p:sp>
        <p:nvSpPr>
          <p:cNvPr id="169" name="Rectangle 48">
            <a:extLst>
              <a:ext uri="{FF2B5EF4-FFF2-40B4-BE49-F238E27FC236}">
                <a16:creationId xmlns:a16="http://schemas.microsoft.com/office/drawing/2014/main" id="{927E6D1E-357E-024D-9554-6463FDFA5489}"/>
              </a:ext>
            </a:extLst>
          </p:cNvPr>
          <p:cNvSpPr/>
          <p:nvPr/>
        </p:nvSpPr>
        <p:spPr>
          <a:xfrm>
            <a:off x="4323653"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70" name="Rectangle 48">
            <a:extLst>
              <a:ext uri="{FF2B5EF4-FFF2-40B4-BE49-F238E27FC236}">
                <a16:creationId xmlns:a16="http://schemas.microsoft.com/office/drawing/2014/main" id="{690451A3-75B6-B048-9FA3-AC4D133E7F2A}"/>
              </a:ext>
            </a:extLst>
          </p:cNvPr>
          <p:cNvSpPr/>
          <p:nvPr/>
        </p:nvSpPr>
        <p:spPr>
          <a:xfrm>
            <a:off x="4323653"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accent3">
                    <a:lumMod val="50000"/>
                  </a:schemeClr>
                </a:solidFill>
              </a:rPr>
              <a:t>Infrastructure</a:t>
            </a:r>
          </a:p>
        </p:txBody>
      </p:sp>
      <p:pic>
        <p:nvPicPr>
          <p:cNvPr id="171" name="Grafik 42" descr="Ein Bild, das Teller, Uhr, Zeichnung enthält.&#10;&#10;Automatisch generierte Beschreibung">
            <a:extLst>
              <a:ext uri="{FF2B5EF4-FFF2-40B4-BE49-F238E27FC236}">
                <a16:creationId xmlns:a16="http://schemas.microsoft.com/office/drawing/2014/main" id="{6FFFF90C-C54A-294F-8F3B-651A8F1FB3B3}"/>
              </a:ext>
            </a:extLst>
          </p:cNvPr>
          <p:cNvPicPr>
            <a:picLocks noChangeAspect="1"/>
          </p:cNvPicPr>
          <p:nvPr/>
        </p:nvPicPr>
        <p:blipFill>
          <a:blip r:embed="rId24"/>
          <a:stretch>
            <a:fillRect/>
          </a:stretch>
        </p:blipFill>
        <p:spPr>
          <a:xfrm>
            <a:off x="4401946" y="6028103"/>
            <a:ext cx="417885" cy="250035"/>
          </a:xfrm>
          <a:prstGeom prst="rect">
            <a:avLst/>
          </a:prstGeom>
        </p:spPr>
      </p:pic>
      <p:pic>
        <p:nvPicPr>
          <p:cNvPr id="172" name="Grafik 44" descr="Ein Bild, das Schild enthält.&#10;&#10;Automatisch generierte Beschreibung">
            <a:extLst>
              <a:ext uri="{FF2B5EF4-FFF2-40B4-BE49-F238E27FC236}">
                <a16:creationId xmlns:a16="http://schemas.microsoft.com/office/drawing/2014/main" id="{9F03CC6A-CC07-EB44-AC85-484AA2B8CC8D}"/>
              </a:ext>
            </a:extLst>
          </p:cNvPr>
          <p:cNvPicPr>
            <a:picLocks noChangeAspect="1"/>
          </p:cNvPicPr>
          <p:nvPr/>
        </p:nvPicPr>
        <p:blipFill rotWithShape="1">
          <a:blip r:embed="rId25"/>
          <a:srcRect l="13635" t="25487" r="13644" b="27443"/>
          <a:stretch/>
        </p:blipFill>
        <p:spPr>
          <a:xfrm>
            <a:off x="4448397" y="6384842"/>
            <a:ext cx="681696" cy="220622"/>
          </a:xfrm>
          <a:prstGeom prst="rect">
            <a:avLst/>
          </a:prstGeom>
        </p:spPr>
      </p:pic>
      <p:sp>
        <p:nvSpPr>
          <p:cNvPr id="173" name="Rectangle 48">
            <a:extLst>
              <a:ext uri="{FF2B5EF4-FFF2-40B4-BE49-F238E27FC236}">
                <a16:creationId xmlns:a16="http://schemas.microsoft.com/office/drawing/2014/main" id="{A72442B2-61F8-F249-89D7-62F627EF4012}"/>
              </a:ext>
            </a:extLst>
          </p:cNvPr>
          <p:cNvSpPr/>
          <p:nvPr/>
        </p:nvSpPr>
        <p:spPr>
          <a:xfrm>
            <a:off x="5283907"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74" name="Rectangle 48">
            <a:extLst>
              <a:ext uri="{FF2B5EF4-FFF2-40B4-BE49-F238E27FC236}">
                <a16:creationId xmlns:a16="http://schemas.microsoft.com/office/drawing/2014/main" id="{BC7DBDBE-D37B-2645-871A-4D0834293247}"/>
              </a:ext>
            </a:extLst>
          </p:cNvPr>
          <p:cNvSpPr/>
          <p:nvPr/>
        </p:nvSpPr>
        <p:spPr>
          <a:xfrm>
            <a:off x="5283907"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lumMod val="50000"/>
                  </a:schemeClr>
                </a:solidFill>
              </a:rPr>
              <a:t>Citizen Service</a:t>
            </a:r>
          </a:p>
        </p:txBody>
      </p:sp>
      <p:sp>
        <p:nvSpPr>
          <p:cNvPr id="175" name="Rectangle 174">
            <a:extLst>
              <a:ext uri="{FF2B5EF4-FFF2-40B4-BE49-F238E27FC236}">
                <a16:creationId xmlns:a16="http://schemas.microsoft.com/office/drawing/2014/main" id="{DD2DFE7B-70A4-1E48-824B-F84729226456}"/>
              </a:ext>
            </a:extLst>
          </p:cNvPr>
          <p:cNvSpPr/>
          <p:nvPr/>
        </p:nvSpPr>
        <p:spPr>
          <a:xfrm>
            <a:off x="6244162"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76" name="Rectangle 48">
            <a:extLst>
              <a:ext uri="{FF2B5EF4-FFF2-40B4-BE49-F238E27FC236}">
                <a16:creationId xmlns:a16="http://schemas.microsoft.com/office/drawing/2014/main" id="{41466D33-40E1-E54C-AFF3-8B042D4ADFE5}"/>
              </a:ext>
            </a:extLst>
          </p:cNvPr>
          <p:cNvSpPr/>
          <p:nvPr/>
        </p:nvSpPr>
        <p:spPr>
          <a:xfrm>
            <a:off x="6244162"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lumMod val="50000"/>
                  </a:schemeClr>
                </a:solidFill>
              </a:rPr>
              <a:t>Security</a:t>
            </a:r>
          </a:p>
        </p:txBody>
      </p:sp>
      <p:pic>
        <p:nvPicPr>
          <p:cNvPr id="177" name="Picture 304">
            <a:extLst>
              <a:ext uri="{FF2B5EF4-FFF2-40B4-BE49-F238E27FC236}">
                <a16:creationId xmlns:a16="http://schemas.microsoft.com/office/drawing/2014/main" id="{D262DC15-26E1-6440-B243-34C087CD6CF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6445992" y="5942945"/>
            <a:ext cx="527162" cy="172973"/>
          </a:xfrm>
          <a:prstGeom prst="rect">
            <a:avLst/>
          </a:prstGeom>
        </p:spPr>
      </p:pic>
      <p:sp>
        <p:nvSpPr>
          <p:cNvPr id="178" name="Rectangle 48">
            <a:extLst>
              <a:ext uri="{FF2B5EF4-FFF2-40B4-BE49-F238E27FC236}">
                <a16:creationId xmlns:a16="http://schemas.microsoft.com/office/drawing/2014/main" id="{F0003E73-B2BB-F84D-8D9C-BF363612500E}"/>
              </a:ext>
            </a:extLst>
          </p:cNvPr>
          <p:cNvSpPr/>
          <p:nvPr/>
        </p:nvSpPr>
        <p:spPr>
          <a:xfrm>
            <a:off x="7203643"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79" name="Rectangle 48">
            <a:extLst>
              <a:ext uri="{FF2B5EF4-FFF2-40B4-BE49-F238E27FC236}">
                <a16:creationId xmlns:a16="http://schemas.microsoft.com/office/drawing/2014/main" id="{718C2F54-4A10-934F-B025-646660492058}"/>
              </a:ext>
            </a:extLst>
          </p:cNvPr>
          <p:cNvSpPr/>
          <p:nvPr/>
        </p:nvSpPr>
        <p:spPr>
          <a:xfrm>
            <a:off x="7203643"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lumMod val="50000"/>
                  </a:schemeClr>
                </a:solidFill>
              </a:rPr>
              <a:t>Human Capital</a:t>
            </a:r>
          </a:p>
        </p:txBody>
      </p:sp>
      <p:sp>
        <p:nvSpPr>
          <p:cNvPr id="180" name="Rectangle 48">
            <a:extLst>
              <a:ext uri="{FF2B5EF4-FFF2-40B4-BE49-F238E27FC236}">
                <a16:creationId xmlns:a16="http://schemas.microsoft.com/office/drawing/2014/main" id="{3B7468EE-91F7-D04E-8ABB-122B3822C0A0}"/>
              </a:ext>
            </a:extLst>
          </p:cNvPr>
          <p:cNvSpPr/>
          <p:nvPr/>
        </p:nvSpPr>
        <p:spPr>
          <a:xfrm>
            <a:off x="8163124"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81" name="Rectangle 48">
            <a:extLst>
              <a:ext uri="{FF2B5EF4-FFF2-40B4-BE49-F238E27FC236}">
                <a16:creationId xmlns:a16="http://schemas.microsoft.com/office/drawing/2014/main" id="{BD106647-C1DA-A044-AB84-5E73B1B09FB0}"/>
              </a:ext>
            </a:extLst>
          </p:cNvPr>
          <p:cNvSpPr/>
          <p:nvPr/>
        </p:nvSpPr>
        <p:spPr>
          <a:xfrm>
            <a:off x="8163124"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lumMod val="50000"/>
                  </a:schemeClr>
                </a:solidFill>
              </a:rPr>
              <a:t>ERP</a:t>
            </a:r>
            <a:br>
              <a:rPr lang="en-US" sz="1100" b="1" dirty="0">
                <a:solidFill>
                  <a:schemeClr val="accent3">
                    <a:lumMod val="50000"/>
                  </a:schemeClr>
                </a:solidFill>
              </a:rPr>
            </a:br>
            <a:r>
              <a:rPr lang="en-US" sz="1100" b="1" dirty="0">
                <a:solidFill>
                  <a:schemeClr val="accent3">
                    <a:lumMod val="50000"/>
                  </a:schemeClr>
                </a:solidFill>
              </a:rPr>
              <a:t>Finance</a:t>
            </a:r>
          </a:p>
        </p:txBody>
      </p:sp>
      <p:sp>
        <p:nvSpPr>
          <p:cNvPr id="182" name="Rectangle 48">
            <a:extLst>
              <a:ext uri="{FF2B5EF4-FFF2-40B4-BE49-F238E27FC236}">
                <a16:creationId xmlns:a16="http://schemas.microsoft.com/office/drawing/2014/main" id="{24E3D7F1-78F3-2643-BE88-F848AA26210C}"/>
              </a:ext>
            </a:extLst>
          </p:cNvPr>
          <p:cNvSpPr/>
          <p:nvPr/>
        </p:nvSpPr>
        <p:spPr>
          <a:xfrm>
            <a:off x="9122606"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83" name="Rectangle 48">
            <a:extLst>
              <a:ext uri="{FF2B5EF4-FFF2-40B4-BE49-F238E27FC236}">
                <a16:creationId xmlns:a16="http://schemas.microsoft.com/office/drawing/2014/main" id="{1F5C72D9-06E4-9E4F-92C5-CE0EA5456EB6}"/>
              </a:ext>
            </a:extLst>
          </p:cNvPr>
          <p:cNvSpPr/>
          <p:nvPr/>
        </p:nvSpPr>
        <p:spPr>
          <a:xfrm>
            <a:off x="9122606"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lumMod val="50000"/>
                  </a:schemeClr>
                </a:solidFill>
              </a:rPr>
              <a:t>Comms &amp; Legal</a:t>
            </a:r>
          </a:p>
        </p:txBody>
      </p:sp>
      <p:sp>
        <p:nvSpPr>
          <p:cNvPr id="184" name="Rectangle 48">
            <a:extLst>
              <a:ext uri="{FF2B5EF4-FFF2-40B4-BE49-F238E27FC236}">
                <a16:creationId xmlns:a16="http://schemas.microsoft.com/office/drawing/2014/main" id="{10A48D02-11C0-D64F-B723-D5ED07CD23C9}"/>
              </a:ext>
            </a:extLst>
          </p:cNvPr>
          <p:cNvSpPr/>
          <p:nvPr/>
        </p:nvSpPr>
        <p:spPr>
          <a:xfrm>
            <a:off x="10082087"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85" name="Rectangle 48">
            <a:extLst>
              <a:ext uri="{FF2B5EF4-FFF2-40B4-BE49-F238E27FC236}">
                <a16:creationId xmlns:a16="http://schemas.microsoft.com/office/drawing/2014/main" id="{B01ED27A-E80A-224D-8688-4D173F346C73}"/>
              </a:ext>
            </a:extLst>
          </p:cNvPr>
          <p:cNvSpPr/>
          <p:nvPr/>
        </p:nvSpPr>
        <p:spPr>
          <a:xfrm>
            <a:off x="10082087"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lumMod val="50000"/>
                  </a:schemeClr>
                </a:solidFill>
              </a:rPr>
              <a:t>Supply Chain</a:t>
            </a:r>
          </a:p>
        </p:txBody>
      </p:sp>
      <p:pic>
        <p:nvPicPr>
          <p:cNvPr id="186" name="Grafik 60">
            <a:extLst>
              <a:ext uri="{FF2B5EF4-FFF2-40B4-BE49-F238E27FC236}">
                <a16:creationId xmlns:a16="http://schemas.microsoft.com/office/drawing/2014/main" id="{F54823AB-6ABD-E248-98BF-149FEDA0D4EC}"/>
              </a:ext>
            </a:extLst>
          </p:cNvPr>
          <p:cNvPicPr>
            <a:picLocks noChangeAspect="1"/>
          </p:cNvPicPr>
          <p:nvPr/>
        </p:nvPicPr>
        <p:blipFill rotWithShape="1">
          <a:blip r:embed="rId28"/>
          <a:srcRect l="59514" t="35956" r="7220" b="23211"/>
          <a:stretch/>
        </p:blipFill>
        <p:spPr>
          <a:xfrm>
            <a:off x="3456473" y="6153121"/>
            <a:ext cx="761673" cy="267128"/>
          </a:xfrm>
          <a:prstGeom prst="rect">
            <a:avLst/>
          </a:prstGeom>
        </p:spPr>
      </p:pic>
      <p:pic>
        <p:nvPicPr>
          <p:cNvPr id="187" name="Grafik 61">
            <a:extLst>
              <a:ext uri="{FF2B5EF4-FFF2-40B4-BE49-F238E27FC236}">
                <a16:creationId xmlns:a16="http://schemas.microsoft.com/office/drawing/2014/main" id="{E7592DFC-B103-B84D-9E4E-328439575261}"/>
              </a:ext>
            </a:extLst>
          </p:cNvPr>
          <p:cNvPicPr>
            <a:picLocks noChangeAspect="1"/>
          </p:cNvPicPr>
          <p:nvPr/>
        </p:nvPicPr>
        <p:blipFill rotWithShape="1">
          <a:blip r:embed="rId28"/>
          <a:srcRect l="59514" t="35956" r="7220" b="23211"/>
          <a:stretch/>
        </p:blipFill>
        <p:spPr>
          <a:xfrm>
            <a:off x="5366352" y="6019126"/>
            <a:ext cx="761673" cy="267128"/>
          </a:xfrm>
          <a:prstGeom prst="rect">
            <a:avLst/>
          </a:prstGeom>
        </p:spPr>
      </p:pic>
      <p:pic>
        <p:nvPicPr>
          <p:cNvPr id="188" name="Grafik 64" descr="Ein Bild, das Zeichnung enthält.&#10;&#10;Automatisch generierte Beschreibung">
            <a:extLst>
              <a:ext uri="{FF2B5EF4-FFF2-40B4-BE49-F238E27FC236}">
                <a16:creationId xmlns:a16="http://schemas.microsoft.com/office/drawing/2014/main" id="{387A5ED6-59E4-954C-B142-C8957E9A6BBB}"/>
              </a:ext>
            </a:extLst>
          </p:cNvPr>
          <p:cNvPicPr>
            <a:picLocks noChangeAspect="1"/>
          </p:cNvPicPr>
          <p:nvPr/>
        </p:nvPicPr>
        <p:blipFill rotWithShape="1">
          <a:blip r:embed="rId29"/>
          <a:srcRect t="24149" r="23379" b="2646"/>
          <a:stretch/>
        </p:blipFill>
        <p:spPr>
          <a:xfrm>
            <a:off x="10178711" y="6111825"/>
            <a:ext cx="727630" cy="354540"/>
          </a:xfrm>
          <a:prstGeom prst="rect">
            <a:avLst/>
          </a:prstGeom>
        </p:spPr>
      </p:pic>
      <p:pic>
        <p:nvPicPr>
          <p:cNvPr id="189" name="Grafik 65" descr="Ein Bild, das Zeichnung enthält.&#10;&#10;Automatisch generierte Beschreibung">
            <a:extLst>
              <a:ext uri="{FF2B5EF4-FFF2-40B4-BE49-F238E27FC236}">
                <a16:creationId xmlns:a16="http://schemas.microsoft.com/office/drawing/2014/main" id="{B2125E78-6FC0-5B45-9FA6-6B771D5ADB7C}"/>
              </a:ext>
            </a:extLst>
          </p:cNvPr>
          <p:cNvPicPr>
            <a:picLocks noChangeAspect="1"/>
          </p:cNvPicPr>
          <p:nvPr/>
        </p:nvPicPr>
        <p:blipFill rotWithShape="1">
          <a:blip r:embed="rId29"/>
          <a:srcRect t="24149" r="23379" b="2646"/>
          <a:stretch/>
        </p:blipFill>
        <p:spPr>
          <a:xfrm>
            <a:off x="8398645" y="6042580"/>
            <a:ext cx="502395" cy="244793"/>
          </a:xfrm>
          <a:prstGeom prst="rect">
            <a:avLst/>
          </a:prstGeom>
        </p:spPr>
      </p:pic>
      <p:pic>
        <p:nvPicPr>
          <p:cNvPr id="190" name="Picture 331" descr="A picture containing clock&#10;&#10;Description automatically generated">
            <a:extLst>
              <a:ext uri="{FF2B5EF4-FFF2-40B4-BE49-F238E27FC236}">
                <a16:creationId xmlns:a16="http://schemas.microsoft.com/office/drawing/2014/main" id="{F0D46DA6-612B-2349-86BF-280A17C1787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226831" y="6412229"/>
            <a:ext cx="806692" cy="105552"/>
          </a:xfrm>
          <a:prstGeom prst="rect">
            <a:avLst/>
          </a:prstGeom>
        </p:spPr>
      </p:pic>
      <p:sp>
        <p:nvSpPr>
          <p:cNvPr id="191" name="Rectangle 48">
            <a:extLst>
              <a:ext uri="{FF2B5EF4-FFF2-40B4-BE49-F238E27FC236}">
                <a16:creationId xmlns:a16="http://schemas.microsoft.com/office/drawing/2014/main" id="{C0B6F1D9-C86C-5545-88EE-FE44149A98AC}"/>
              </a:ext>
            </a:extLst>
          </p:cNvPr>
          <p:cNvSpPr/>
          <p:nvPr/>
        </p:nvSpPr>
        <p:spPr>
          <a:xfrm>
            <a:off x="11033721" y="5910521"/>
            <a:ext cx="926564" cy="72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7" dirty="0"/>
          </a:p>
        </p:txBody>
      </p:sp>
      <p:sp>
        <p:nvSpPr>
          <p:cNvPr id="192" name="Rectangle 48">
            <a:extLst>
              <a:ext uri="{FF2B5EF4-FFF2-40B4-BE49-F238E27FC236}">
                <a16:creationId xmlns:a16="http://schemas.microsoft.com/office/drawing/2014/main" id="{F5A83BD2-0D6C-594C-9155-F3DABDE349B0}"/>
              </a:ext>
            </a:extLst>
          </p:cNvPr>
          <p:cNvSpPr/>
          <p:nvPr/>
        </p:nvSpPr>
        <p:spPr>
          <a:xfrm>
            <a:off x="11033721" y="5541507"/>
            <a:ext cx="926564" cy="369013"/>
          </a:xfrm>
          <a:prstGeom prst="rect">
            <a:avLst/>
          </a:prstGeom>
          <a:solidFill>
            <a:srgbClr val="95C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lumMod val="50000"/>
                  </a:schemeClr>
                </a:solidFill>
              </a:rPr>
              <a:t>Facilities</a:t>
            </a:r>
          </a:p>
        </p:txBody>
      </p:sp>
      <p:pic>
        <p:nvPicPr>
          <p:cNvPr id="193" name="Picture 334">
            <a:extLst>
              <a:ext uri="{FF2B5EF4-FFF2-40B4-BE49-F238E27FC236}">
                <a16:creationId xmlns:a16="http://schemas.microsoft.com/office/drawing/2014/main" id="{C6FE972A-CA9F-D542-858E-E6298D205617}"/>
              </a:ext>
            </a:extLst>
          </p:cNvPr>
          <p:cNvPicPr>
            <a:picLocks noChangeAspect="1"/>
          </p:cNvPicPr>
          <p:nvPr/>
        </p:nvPicPr>
        <p:blipFill>
          <a:blip r:embed="rId31"/>
          <a:stretch>
            <a:fillRect/>
          </a:stretch>
        </p:blipFill>
        <p:spPr>
          <a:xfrm>
            <a:off x="11263972" y="6139526"/>
            <a:ext cx="466060" cy="265229"/>
          </a:xfrm>
          <a:prstGeom prst="rect">
            <a:avLst/>
          </a:prstGeom>
        </p:spPr>
      </p:pic>
      <p:pic>
        <p:nvPicPr>
          <p:cNvPr id="194" name="Grafik 80">
            <a:extLst>
              <a:ext uri="{FF2B5EF4-FFF2-40B4-BE49-F238E27FC236}">
                <a16:creationId xmlns:a16="http://schemas.microsoft.com/office/drawing/2014/main" id="{FF2D3BBA-B24A-B349-A2EB-76360D0D548B}"/>
              </a:ext>
            </a:extLst>
          </p:cNvPr>
          <p:cNvPicPr>
            <a:picLocks noChangeAspect="1"/>
          </p:cNvPicPr>
          <p:nvPr/>
        </p:nvPicPr>
        <p:blipFill>
          <a:blip r:embed="rId32"/>
          <a:stretch>
            <a:fillRect/>
          </a:stretch>
        </p:blipFill>
        <p:spPr>
          <a:xfrm>
            <a:off x="9174651" y="5970680"/>
            <a:ext cx="274806" cy="314654"/>
          </a:xfrm>
          <a:prstGeom prst="rect">
            <a:avLst/>
          </a:prstGeom>
        </p:spPr>
      </p:pic>
      <p:pic>
        <p:nvPicPr>
          <p:cNvPr id="195" name="Grafik 5">
            <a:extLst>
              <a:ext uri="{FF2B5EF4-FFF2-40B4-BE49-F238E27FC236}">
                <a16:creationId xmlns:a16="http://schemas.microsoft.com/office/drawing/2014/main" id="{4921CAEE-2357-4A44-A099-B1DAA358FA84}"/>
              </a:ext>
            </a:extLst>
          </p:cNvPr>
          <p:cNvPicPr>
            <a:picLocks noChangeAspect="1"/>
          </p:cNvPicPr>
          <p:nvPr/>
        </p:nvPicPr>
        <p:blipFill>
          <a:blip r:embed="rId33"/>
          <a:stretch>
            <a:fillRect/>
          </a:stretch>
        </p:blipFill>
        <p:spPr>
          <a:xfrm>
            <a:off x="4912449" y="6039119"/>
            <a:ext cx="223898" cy="228003"/>
          </a:xfrm>
          <a:prstGeom prst="rect">
            <a:avLst/>
          </a:prstGeom>
        </p:spPr>
      </p:pic>
      <p:cxnSp>
        <p:nvCxnSpPr>
          <p:cNvPr id="196" name="Gerade Verbindung mit Pfeil 171">
            <a:extLst>
              <a:ext uri="{FF2B5EF4-FFF2-40B4-BE49-F238E27FC236}">
                <a16:creationId xmlns:a16="http://schemas.microsoft.com/office/drawing/2014/main" id="{A9AC287C-0A30-7647-8A2E-A44D41363A85}"/>
              </a:ext>
            </a:extLst>
          </p:cNvPr>
          <p:cNvCxnSpPr>
            <a:cxnSpLocks/>
          </p:cNvCxnSpPr>
          <p:nvPr/>
        </p:nvCxnSpPr>
        <p:spPr>
          <a:xfrm>
            <a:off x="3837309"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Gerade Verbindung mit Pfeil 172">
            <a:extLst>
              <a:ext uri="{FF2B5EF4-FFF2-40B4-BE49-F238E27FC236}">
                <a16:creationId xmlns:a16="http://schemas.microsoft.com/office/drawing/2014/main" id="{0CF8649D-B440-8141-8D36-A3708AF3C4C5}"/>
              </a:ext>
            </a:extLst>
          </p:cNvPr>
          <p:cNvCxnSpPr>
            <a:cxnSpLocks/>
          </p:cNvCxnSpPr>
          <p:nvPr/>
        </p:nvCxnSpPr>
        <p:spPr>
          <a:xfrm>
            <a:off x="4794835"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Gerade Verbindung mit Pfeil 173">
            <a:extLst>
              <a:ext uri="{FF2B5EF4-FFF2-40B4-BE49-F238E27FC236}">
                <a16:creationId xmlns:a16="http://schemas.microsoft.com/office/drawing/2014/main" id="{B433DAEC-1D55-5A4C-B970-9916E9BA9CF3}"/>
              </a:ext>
            </a:extLst>
          </p:cNvPr>
          <p:cNvCxnSpPr>
            <a:cxnSpLocks/>
          </p:cNvCxnSpPr>
          <p:nvPr/>
        </p:nvCxnSpPr>
        <p:spPr>
          <a:xfrm>
            <a:off x="5752360"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Gerade Verbindung mit Pfeil 174">
            <a:extLst>
              <a:ext uri="{FF2B5EF4-FFF2-40B4-BE49-F238E27FC236}">
                <a16:creationId xmlns:a16="http://schemas.microsoft.com/office/drawing/2014/main" id="{1CB532B8-DEBC-134D-8D74-C6C5FE88460B}"/>
              </a:ext>
            </a:extLst>
          </p:cNvPr>
          <p:cNvCxnSpPr>
            <a:cxnSpLocks/>
          </p:cNvCxnSpPr>
          <p:nvPr/>
        </p:nvCxnSpPr>
        <p:spPr>
          <a:xfrm>
            <a:off x="6709886"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0" name="Gerade Verbindung mit Pfeil 175">
            <a:extLst>
              <a:ext uri="{FF2B5EF4-FFF2-40B4-BE49-F238E27FC236}">
                <a16:creationId xmlns:a16="http://schemas.microsoft.com/office/drawing/2014/main" id="{FC17DBDC-0D41-F642-AB20-85B157585B90}"/>
              </a:ext>
            </a:extLst>
          </p:cNvPr>
          <p:cNvCxnSpPr>
            <a:cxnSpLocks/>
          </p:cNvCxnSpPr>
          <p:nvPr/>
        </p:nvCxnSpPr>
        <p:spPr>
          <a:xfrm>
            <a:off x="7667411"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Gerade Verbindung mit Pfeil 176">
            <a:extLst>
              <a:ext uri="{FF2B5EF4-FFF2-40B4-BE49-F238E27FC236}">
                <a16:creationId xmlns:a16="http://schemas.microsoft.com/office/drawing/2014/main" id="{DE7E0FA0-5B09-0D44-82C7-42461F63D6BD}"/>
              </a:ext>
            </a:extLst>
          </p:cNvPr>
          <p:cNvCxnSpPr>
            <a:cxnSpLocks/>
          </p:cNvCxnSpPr>
          <p:nvPr/>
        </p:nvCxnSpPr>
        <p:spPr>
          <a:xfrm>
            <a:off x="8624937"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Gerade Verbindung mit Pfeil 177">
            <a:extLst>
              <a:ext uri="{FF2B5EF4-FFF2-40B4-BE49-F238E27FC236}">
                <a16:creationId xmlns:a16="http://schemas.microsoft.com/office/drawing/2014/main" id="{C57C03BE-6A25-264F-9779-9A35AD184570}"/>
              </a:ext>
            </a:extLst>
          </p:cNvPr>
          <p:cNvCxnSpPr>
            <a:cxnSpLocks/>
          </p:cNvCxnSpPr>
          <p:nvPr/>
        </p:nvCxnSpPr>
        <p:spPr>
          <a:xfrm>
            <a:off x="9582462"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Gerade Verbindung mit Pfeil 178">
            <a:extLst>
              <a:ext uri="{FF2B5EF4-FFF2-40B4-BE49-F238E27FC236}">
                <a16:creationId xmlns:a16="http://schemas.microsoft.com/office/drawing/2014/main" id="{C0682182-EDE7-C64F-A287-A619D54D8C79}"/>
              </a:ext>
            </a:extLst>
          </p:cNvPr>
          <p:cNvCxnSpPr>
            <a:cxnSpLocks/>
          </p:cNvCxnSpPr>
          <p:nvPr/>
        </p:nvCxnSpPr>
        <p:spPr>
          <a:xfrm>
            <a:off x="10539988"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Gerade Verbindung mit Pfeil 179">
            <a:extLst>
              <a:ext uri="{FF2B5EF4-FFF2-40B4-BE49-F238E27FC236}">
                <a16:creationId xmlns:a16="http://schemas.microsoft.com/office/drawing/2014/main" id="{3AAF31A3-C9D9-CC47-A562-6974EBB24649}"/>
              </a:ext>
            </a:extLst>
          </p:cNvPr>
          <p:cNvCxnSpPr>
            <a:cxnSpLocks/>
          </p:cNvCxnSpPr>
          <p:nvPr/>
        </p:nvCxnSpPr>
        <p:spPr>
          <a:xfrm>
            <a:off x="11497513" y="5257324"/>
            <a:ext cx="0" cy="23685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6" name="object 85">
            <a:extLst>
              <a:ext uri="{FF2B5EF4-FFF2-40B4-BE49-F238E27FC236}">
                <a16:creationId xmlns:a16="http://schemas.microsoft.com/office/drawing/2014/main" id="{540A3D1C-D04F-C844-AE91-CDA3BA4F4140}"/>
              </a:ext>
            </a:extLst>
          </p:cNvPr>
          <p:cNvSpPr/>
          <p:nvPr/>
        </p:nvSpPr>
        <p:spPr>
          <a:xfrm>
            <a:off x="4680431" y="6298201"/>
            <a:ext cx="377565" cy="113514"/>
          </a:xfrm>
          <a:prstGeom prst="rect">
            <a:avLst/>
          </a:prstGeom>
          <a:blipFill>
            <a:blip r:embed="rId34" cstate="print"/>
            <a:stretch>
              <a:fillRect/>
            </a:stretch>
          </a:blipFill>
        </p:spPr>
        <p:txBody>
          <a:bodyPr wrap="square" lIns="0" tIns="0" rIns="0" bIns="0" rtlCol="0"/>
          <a:lstStyle/>
          <a:p>
            <a:pPr defTabSz="456903"/>
            <a:endParaRPr sz="1797" dirty="0">
              <a:solidFill>
                <a:srgbClr val="283D40"/>
              </a:solidFill>
              <a:latin typeface="Century Gothic" panose="020F0302020204030204"/>
            </a:endParaRPr>
          </a:p>
        </p:txBody>
      </p:sp>
      <p:pic>
        <p:nvPicPr>
          <p:cNvPr id="207" name="Picture 206">
            <a:extLst>
              <a:ext uri="{FF2B5EF4-FFF2-40B4-BE49-F238E27FC236}">
                <a16:creationId xmlns:a16="http://schemas.microsoft.com/office/drawing/2014/main" id="{2706C933-96EE-4044-A714-80AE5FC7B604}"/>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305036" y="6015123"/>
            <a:ext cx="693880" cy="232543"/>
          </a:xfrm>
          <a:prstGeom prst="rect">
            <a:avLst/>
          </a:prstGeom>
        </p:spPr>
      </p:pic>
      <p:pic>
        <p:nvPicPr>
          <p:cNvPr id="209" name="Picture 208">
            <a:extLst>
              <a:ext uri="{FF2B5EF4-FFF2-40B4-BE49-F238E27FC236}">
                <a16:creationId xmlns:a16="http://schemas.microsoft.com/office/drawing/2014/main" id="{2AC4B648-4C30-B64C-8F7E-342AC6CBD617}"/>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04177" y="5971745"/>
            <a:ext cx="307754" cy="309891"/>
          </a:xfrm>
          <a:prstGeom prst="rect">
            <a:avLst/>
          </a:prstGeom>
        </p:spPr>
      </p:pic>
      <p:pic>
        <p:nvPicPr>
          <p:cNvPr id="210" name="Picture 209">
            <a:extLst>
              <a:ext uri="{FF2B5EF4-FFF2-40B4-BE49-F238E27FC236}">
                <a16:creationId xmlns:a16="http://schemas.microsoft.com/office/drawing/2014/main" id="{A97E8FC9-D976-9B4D-97BB-97585795865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216380" y="6387985"/>
            <a:ext cx="772002" cy="228290"/>
          </a:xfrm>
          <a:prstGeom prst="rect">
            <a:avLst/>
          </a:prstGeom>
        </p:spPr>
      </p:pic>
      <p:pic>
        <p:nvPicPr>
          <p:cNvPr id="211" name="Picture 331" descr="A picture containing clock&#10;&#10;Description automatically generated">
            <a:extLst>
              <a:ext uri="{FF2B5EF4-FFF2-40B4-BE49-F238E27FC236}">
                <a16:creationId xmlns:a16="http://schemas.microsoft.com/office/drawing/2014/main" id="{7B0870DF-51A2-4B4C-8D93-5D0D1450EB9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246759" y="6356407"/>
            <a:ext cx="806692" cy="105552"/>
          </a:xfrm>
          <a:prstGeom prst="rect">
            <a:avLst/>
          </a:prstGeom>
        </p:spPr>
      </p:pic>
      <p:pic>
        <p:nvPicPr>
          <p:cNvPr id="214" name="Picture 331">
            <a:extLst>
              <a:ext uri="{FF2B5EF4-FFF2-40B4-BE49-F238E27FC236}">
                <a16:creationId xmlns:a16="http://schemas.microsoft.com/office/drawing/2014/main" id="{23149FE6-FBE2-9D40-8D22-0C58468F9D1E}"/>
              </a:ext>
            </a:extLst>
          </p:cNvPr>
          <p:cNvPicPr>
            <a:picLocks noChangeAspect="1"/>
          </p:cNvPicPr>
          <p:nvPr/>
        </p:nvPicPr>
        <p:blipFill>
          <a:blip r:embed="rId38">
            <a:extLst>
              <a:ext uri="{28A0092B-C50C-407E-A947-70E740481C1C}">
                <a14:useLocalDpi xmlns:a14="http://schemas.microsoft.com/office/drawing/2010/main" val="0"/>
              </a:ext>
            </a:extLst>
          </a:blip>
          <a:srcRect/>
          <a:stretch/>
        </p:blipFill>
        <p:spPr>
          <a:xfrm>
            <a:off x="6446408" y="6171485"/>
            <a:ext cx="562167" cy="377590"/>
          </a:xfrm>
          <a:prstGeom prst="rect">
            <a:avLst/>
          </a:prstGeom>
        </p:spPr>
      </p:pic>
      <p:sp>
        <p:nvSpPr>
          <p:cNvPr id="215" name="object 41">
            <a:extLst>
              <a:ext uri="{FF2B5EF4-FFF2-40B4-BE49-F238E27FC236}">
                <a16:creationId xmlns:a16="http://schemas.microsoft.com/office/drawing/2014/main" id="{1242BF89-0776-D648-87E8-8818DCEC9EB3}"/>
              </a:ext>
            </a:extLst>
          </p:cNvPr>
          <p:cNvSpPr/>
          <p:nvPr/>
        </p:nvSpPr>
        <p:spPr>
          <a:xfrm>
            <a:off x="5481711" y="6256698"/>
            <a:ext cx="612701" cy="448049"/>
          </a:xfrm>
          <a:prstGeom prst="rect">
            <a:avLst/>
          </a:prstGeom>
          <a:blipFill>
            <a:blip r:embed="rId39" cstate="print"/>
            <a:stretch>
              <a:fillRect/>
            </a:stretch>
          </a:blipFill>
        </p:spPr>
        <p:txBody>
          <a:bodyPr wrap="square" lIns="0" tIns="0" rIns="0" bIns="0" rtlCol="0"/>
          <a:lstStyle/>
          <a:p>
            <a:endParaRPr sz="1798"/>
          </a:p>
        </p:txBody>
      </p:sp>
    </p:spTree>
    <p:extLst>
      <p:ext uri="{BB962C8B-B14F-4D97-AF65-F5344CB8AC3E}">
        <p14:creationId xmlns:p14="http://schemas.microsoft.com/office/powerpoint/2010/main" val="36542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7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7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7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7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7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8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8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8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8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8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8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86"/>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8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8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8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9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9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9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9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9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96"/>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97"/>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98"/>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99"/>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200"/>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201"/>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202"/>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203"/>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20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06"/>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20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209"/>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210"/>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211"/>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1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4" grpId="0"/>
      <p:bldP spid="5" grpId="0" animBg="1"/>
      <p:bldP spid="6" grpId="0" animBg="1"/>
      <p:bldP spid="7" grpId="0" animBg="1"/>
      <p:bldP spid="10" grpId="0"/>
      <p:bldP spid="11" grpId="0" animBg="1"/>
      <p:bldP spid="12" grpId="0"/>
      <p:bldP spid="13" grpId="0"/>
      <p:bldP spid="14" grpId="0" animBg="1"/>
      <p:bldP spid="15" grpId="0" animBg="1"/>
      <p:bldP spid="16" grpId="0" animBg="1"/>
      <p:bldP spid="17" grpId="0" animBg="1"/>
      <p:bldP spid="18" grpId="0" animBg="1"/>
      <p:bldP spid="19" grpId="0"/>
      <p:bldP spid="21" grpId="0"/>
      <p:bldP spid="22" grpId="0" animBg="1"/>
      <p:bldP spid="23" grpId="0" animBg="1"/>
      <p:bldP spid="24" grpId="0" animBg="1"/>
      <p:bldP spid="25" grpId="0"/>
      <p:bldP spid="26" grpId="0"/>
      <p:bldP spid="27" grpId="0"/>
      <p:bldP spid="29" grpId="0" animBg="1"/>
      <p:bldP spid="30" grpId="0" animBg="1"/>
      <p:bldP spid="31" grpId="0" animBg="1"/>
      <p:bldP spid="32" grpId="0" animBg="1"/>
      <p:bldP spid="33" grpId="0" animBg="1"/>
      <p:bldP spid="34" grpId="0" animBg="1"/>
      <p:bldP spid="35" grpId="0" animBg="1"/>
      <p:bldP spid="36" grpId="0" animBg="1"/>
      <p:bldP spid="37" grpId="0" animBg="1"/>
      <p:bldP spid="49" grpId="0"/>
      <p:bldP spid="50" grpId="0"/>
      <p:bldP spid="51" grpId="0"/>
      <p:bldP spid="52"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82" grpId="0"/>
      <p:bldP spid="83" grpId="0"/>
      <p:bldP spid="86" grpId="0" animBg="1"/>
      <p:bldP spid="87" grpId="0" animBg="1"/>
      <p:bldP spid="88" grpId="0"/>
      <p:bldP spid="89" grpId="0" animBg="1"/>
      <p:bldP spid="167" grpId="0" animBg="1"/>
      <p:bldP spid="168" grpId="0" animBg="1"/>
      <p:bldP spid="169" grpId="0" animBg="1"/>
      <p:bldP spid="170" grpId="0" animBg="1"/>
      <p:bldP spid="173" grpId="0" animBg="1"/>
      <p:bldP spid="174" grpId="0" animBg="1"/>
      <p:bldP spid="175" grpId="0" animBg="1"/>
      <p:bldP spid="176" grpId="0" animBg="1"/>
      <p:bldP spid="178" grpId="0" animBg="1"/>
      <p:bldP spid="179" grpId="0" animBg="1"/>
      <p:bldP spid="180" grpId="0" animBg="1"/>
      <p:bldP spid="181" grpId="0" animBg="1"/>
      <p:bldP spid="182" grpId="0" animBg="1"/>
      <p:bldP spid="183" grpId="0" animBg="1"/>
      <p:bldP spid="184" grpId="0" animBg="1"/>
      <p:bldP spid="185" grpId="0" animBg="1"/>
      <p:bldP spid="191" grpId="0" animBg="1"/>
      <p:bldP spid="192" grpId="0" animBg="1"/>
      <p:bldP spid="206" grpId="0" animBg="1"/>
      <p:bldP spid="2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429A5F8-0328-4A38-AA72-5D0FC4C02D73}"/>
              </a:ext>
            </a:extLst>
          </p:cNvPr>
          <p:cNvGrpSpPr/>
          <p:nvPr/>
        </p:nvGrpSpPr>
        <p:grpSpPr>
          <a:xfrm>
            <a:off x="514218" y="311199"/>
            <a:ext cx="11172255" cy="1128461"/>
            <a:chOff x="512763" y="638684"/>
            <a:chExt cx="11175165" cy="1128755"/>
          </a:xfrm>
        </p:grpSpPr>
        <p:sp>
          <p:nvSpPr>
            <p:cNvPr id="2" name="Rectangle 1">
              <a:extLst>
                <a:ext uri="{FF2B5EF4-FFF2-40B4-BE49-F238E27FC236}">
                  <a16:creationId xmlns:a16="http://schemas.microsoft.com/office/drawing/2014/main" id="{B2427959-FCF5-48E6-8A8C-FD457F872255}"/>
                </a:ext>
              </a:extLst>
            </p:cNvPr>
            <p:cNvSpPr/>
            <p:nvPr/>
          </p:nvSpPr>
          <p:spPr>
            <a:xfrm>
              <a:off x="512763" y="939800"/>
              <a:ext cx="11175165" cy="624119"/>
            </a:xfrm>
            <a:prstGeom prst="rect">
              <a:avLst/>
            </a:prstGeom>
            <a:solidFill>
              <a:srgbClr val="A7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98"/>
            </a:p>
          </p:txBody>
        </p:sp>
        <p:sp>
          <p:nvSpPr>
            <p:cNvPr id="22" name="TextBox 21">
              <a:extLst>
                <a:ext uri="{FF2B5EF4-FFF2-40B4-BE49-F238E27FC236}">
                  <a16:creationId xmlns:a16="http://schemas.microsoft.com/office/drawing/2014/main" id="{4B880937-2845-4729-9F88-A9CCD88FEA3C}"/>
                </a:ext>
              </a:extLst>
            </p:cNvPr>
            <p:cNvSpPr txBox="1"/>
            <p:nvPr/>
          </p:nvSpPr>
          <p:spPr>
            <a:xfrm>
              <a:off x="1432599" y="1059033"/>
              <a:ext cx="1253250" cy="397032"/>
            </a:xfrm>
            <a:prstGeom prst="rect">
              <a:avLst/>
            </a:prstGeom>
            <a:noFill/>
          </p:spPr>
          <p:txBody>
            <a:bodyPr wrap="square" rtlCol="0">
              <a:noAutofit/>
            </a:bodyPr>
            <a:lstStyle/>
            <a:p>
              <a:pPr defTabSz="456903">
                <a:lnSpc>
                  <a:spcPct val="90000"/>
                </a:lnSpc>
                <a:spcBef>
                  <a:spcPts val="600"/>
                </a:spcBef>
                <a:defRPr/>
              </a:pPr>
              <a:r>
                <a:rPr lang="en-US" sz="1100" b="1" dirty="0">
                  <a:latin typeface="Century Gothic" panose="020F0302020204030204"/>
                </a:rPr>
                <a:t>Platform interfaces</a:t>
              </a:r>
              <a:endParaRPr lang="en-US" sz="1100" dirty="0">
                <a:latin typeface="Century Gothic" panose="020F0302020204030204"/>
              </a:endParaRPr>
            </a:p>
          </p:txBody>
        </p:sp>
        <p:cxnSp>
          <p:nvCxnSpPr>
            <p:cNvPr id="29" name="Straight Arrow Connector 28">
              <a:extLst>
                <a:ext uri="{FF2B5EF4-FFF2-40B4-BE49-F238E27FC236}">
                  <a16:creationId xmlns:a16="http://schemas.microsoft.com/office/drawing/2014/main" id="{89B21255-7BA3-4AEE-9BE0-80F308EA27DE}"/>
                </a:ext>
              </a:extLst>
            </p:cNvPr>
            <p:cNvCxnSpPr>
              <a:cxnSpLocks/>
            </p:cNvCxnSpPr>
            <p:nvPr/>
          </p:nvCxnSpPr>
          <p:spPr>
            <a:xfrm>
              <a:off x="3243239" y="1561637"/>
              <a:ext cx="0" cy="205802"/>
            </a:xfrm>
            <a:prstGeom prst="straightConnector1">
              <a:avLst/>
            </a:prstGeom>
            <a:ln w="254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0F37AF-257E-4C54-9319-F59EC4DC7519}"/>
                </a:ext>
              </a:extLst>
            </p:cNvPr>
            <p:cNvGrpSpPr/>
            <p:nvPr/>
          </p:nvGrpSpPr>
          <p:grpSpPr>
            <a:xfrm>
              <a:off x="2650966" y="979109"/>
              <a:ext cx="1188410" cy="589594"/>
              <a:chOff x="2144066" y="1381258"/>
              <a:chExt cx="1188410" cy="589594"/>
            </a:xfrm>
          </p:grpSpPr>
          <p:sp>
            <p:nvSpPr>
              <p:cNvPr id="147" name="TextBox 146">
                <a:extLst>
                  <a:ext uri="{FF2B5EF4-FFF2-40B4-BE49-F238E27FC236}">
                    <a16:creationId xmlns:a16="http://schemas.microsoft.com/office/drawing/2014/main" id="{22AD251D-F582-408F-B4D6-FDD4CA522E75}"/>
                  </a:ext>
                </a:extLst>
              </p:cNvPr>
              <p:cNvSpPr txBox="1"/>
              <p:nvPr/>
            </p:nvSpPr>
            <p:spPr>
              <a:xfrm>
                <a:off x="2144066" y="1759576"/>
                <a:ext cx="1188410" cy="211276"/>
              </a:xfrm>
              <a:prstGeom prst="rect">
                <a:avLst/>
              </a:prstGeom>
              <a:noFill/>
            </p:spPr>
            <p:txBody>
              <a:bodyPr wrap="square" rtlCol="0">
                <a:noAutofit/>
              </a:bodyPr>
              <a:lstStyle/>
              <a:p>
                <a:pPr algn="ctr" defTabSz="456903">
                  <a:lnSpc>
                    <a:spcPts val="1000"/>
                  </a:lnSpc>
                  <a:spcBef>
                    <a:spcPts val="600"/>
                  </a:spcBef>
                  <a:defRPr/>
                </a:pPr>
                <a:r>
                  <a:rPr lang="en-US" sz="800" dirty="0">
                    <a:solidFill>
                      <a:srgbClr val="293E40"/>
                    </a:solidFill>
                    <a:latin typeface="Century Gothic" panose="020F0302020204030204"/>
                  </a:rPr>
                  <a:t>Conversational</a:t>
                </a:r>
              </a:p>
            </p:txBody>
          </p:sp>
          <p:grpSp>
            <p:nvGrpSpPr>
              <p:cNvPr id="159" name="Graphic 126">
                <a:extLst>
                  <a:ext uri="{FF2B5EF4-FFF2-40B4-BE49-F238E27FC236}">
                    <a16:creationId xmlns:a16="http://schemas.microsoft.com/office/drawing/2014/main" id="{A8942CE1-27D5-4E59-BA90-11A1DA277A53}"/>
                  </a:ext>
                </a:extLst>
              </p:cNvPr>
              <p:cNvGrpSpPr/>
              <p:nvPr/>
            </p:nvGrpSpPr>
            <p:grpSpPr>
              <a:xfrm>
                <a:off x="2560962" y="1381258"/>
                <a:ext cx="358593" cy="358593"/>
                <a:chOff x="740228" y="1794776"/>
                <a:chExt cx="609600" cy="609600"/>
              </a:xfrm>
            </p:grpSpPr>
            <p:sp>
              <p:nvSpPr>
                <p:cNvPr id="160" name="Freeform 19">
                  <a:extLst>
                    <a:ext uri="{FF2B5EF4-FFF2-40B4-BE49-F238E27FC236}">
                      <a16:creationId xmlns:a16="http://schemas.microsoft.com/office/drawing/2014/main" id="{06C84BCB-26F5-42B6-B6F2-5D1741B14A74}"/>
                    </a:ext>
                  </a:extLst>
                </p:cNvPr>
                <p:cNvSpPr/>
                <p:nvPr/>
              </p:nvSpPr>
              <p:spPr>
                <a:xfrm>
                  <a:off x="952532" y="2137672"/>
                  <a:ext cx="180975" cy="95250"/>
                </a:xfrm>
                <a:custGeom>
                  <a:avLst/>
                  <a:gdLst>
                    <a:gd name="connsiteX0" fmla="*/ 166315 w 180975"/>
                    <a:gd name="connsiteY0" fmla="*/ 4 h 95250"/>
                    <a:gd name="connsiteX1" fmla="*/ 185747 w 180975"/>
                    <a:gd name="connsiteY1" fmla="*/ 18664 h 95250"/>
                    <a:gd name="connsiteX2" fmla="*/ 185365 w 180975"/>
                    <a:gd name="connsiteY2" fmla="*/ 22864 h 95250"/>
                    <a:gd name="connsiteX3" fmla="*/ 70105 w 180975"/>
                    <a:gd name="connsiteY3" fmla="*/ 92579 h 95250"/>
                    <a:gd name="connsiteX4" fmla="*/ 389 w 180975"/>
                    <a:gd name="connsiteY4" fmla="*/ 22864 h 95250"/>
                    <a:gd name="connsiteX5" fmla="*/ 15240 w 180975"/>
                    <a:gd name="connsiteY5" fmla="*/ 386 h 95250"/>
                    <a:gd name="connsiteX6" fmla="*/ 19439 w 180975"/>
                    <a:gd name="connsiteY6" fmla="*/ 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95250">
                      <a:moveTo>
                        <a:pt x="166315" y="4"/>
                      </a:moveTo>
                      <a:cubicBezTo>
                        <a:pt x="176834" y="-209"/>
                        <a:pt x="185534" y="8146"/>
                        <a:pt x="185747" y="18664"/>
                      </a:cubicBezTo>
                      <a:cubicBezTo>
                        <a:pt x="185775" y="20074"/>
                        <a:pt x="185647" y="21483"/>
                        <a:pt x="185365" y="22864"/>
                      </a:cubicBezTo>
                      <a:cubicBezTo>
                        <a:pt x="172788" y="73944"/>
                        <a:pt x="121184" y="105156"/>
                        <a:pt x="70105" y="92579"/>
                      </a:cubicBezTo>
                      <a:cubicBezTo>
                        <a:pt x="35712" y="84111"/>
                        <a:pt x="8858" y="57257"/>
                        <a:pt x="389" y="22864"/>
                      </a:cubicBezTo>
                      <a:cubicBezTo>
                        <a:pt x="-1717" y="12556"/>
                        <a:pt x="4932" y="2492"/>
                        <a:pt x="15240" y="386"/>
                      </a:cubicBezTo>
                      <a:cubicBezTo>
                        <a:pt x="16621" y="104"/>
                        <a:pt x="18030" y="-25"/>
                        <a:pt x="19439" y="4"/>
                      </a:cubicBezTo>
                      <a:close/>
                    </a:path>
                  </a:pathLst>
                </a:custGeom>
                <a:solidFill>
                  <a:srgbClr val="81B5A0"/>
                </a:solidFill>
                <a:ln w="9525" cap="flat">
                  <a:noFill/>
                  <a:prstDash val="solid"/>
                  <a:miter/>
                </a:ln>
              </p:spPr>
              <p:txBody>
                <a:bodyPr rtlCol="0" anchor="ctr">
                  <a:noAutofit/>
                </a:bodyPr>
                <a:lstStyle/>
                <a:p>
                  <a:endParaRPr lang="en-US" sz="1798"/>
                </a:p>
              </p:txBody>
            </p:sp>
            <p:sp>
              <p:nvSpPr>
                <p:cNvPr id="161" name="Freeform 20">
                  <a:extLst>
                    <a:ext uri="{FF2B5EF4-FFF2-40B4-BE49-F238E27FC236}">
                      <a16:creationId xmlns:a16="http://schemas.microsoft.com/office/drawing/2014/main" id="{16E500B2-6ED4-4D13-B68D-439C622A43FD}"/>
                    </a:ext>
                  </a:extLst>
                </p:cNvPr>
                <p:cNvSpPr/>
                <p:nvPr/>
              </p:nvSpPr>
              <p:spPr>
                <a:xfrm>
                  <a:off x="816428" y="1813826"/>
                  <a:ext cx="457200" cy="581025"/>
                </a:xfrm>
                <a:custGeom>
                  <a:avLst/>
                  <a:gdLst>
                    <a:gd name="connsiteX0" fmla="*/ 228600 w 457200"/>
                    <a:gd name="connsiteY0" fmla="*/ 581025 h 581025"/>
                    <a:gd name="connsiteX1" fmla="*/ 218504 w 457200"/>
                    <a:gd name="connsiteY1" fmla="*/ 576834 h 581025"/>
                    <a:gd name="connsiteX2" fmla="*/ 146494 w 457200"/>
                    <a:gd name="connsiteY2" fmla="*/ 504825 h 581025"/>
                    <a:gd name="connsiteX3" fmla="*/ 52388 w 457200"/>
                    <a:gd name="connsiteY3" fmla="*/ 504825 h 581025"/>
                    <a:gd name="connsiteX4" fmla="*/ 0 w 457200"/>
                    <a:gd name="connsiteY4" fmla="*/ 452438 h 581025"/>
                    <a:gd name="connsiteX5" fmla="*/ 0 w 457200"/>
                    <a:gd name="connsiteY5" fmla="*/ 204788 h 581025"/>
                    <a:gd name="connsiteX6" fmla="*/ 52388 w 457200"/>
                    <a:gd name="connsiteY6" fmla="*/ 152400 h 581025"/>
                    <a:gd name="connsiteX7" fmla="*/ 404813 w 457200"/>
                    <a:gd name="connsiteY7" fmla="*/ 152400 h 581025"/>
                    <a:gd name="connsiteX8" fmla="*/ 457200 w 457200"/>
                    <a:gd name="connsiteY8" fmla="*/ 204788 h 581025"/>
                    <a:gd name="connsiteX9" fmla="*/ 457200 w 457200"/>
                    <a:gd name="connsiteY9" fmla="*/ 452438 h 581025"/>
                    <a:gd name="connsiteX10" fmla="*/ 404813 w 457200"/>
                    <a:gd name="connsiteY10" fmla="*/ 504825 h 581025"/>
                    <a:gd name="connsiteX11" fmla="*/ 310706 w 457200"/>
                    <a:gd name="connsiteY11" fmla="*/ 504825 h 581025"/>
                    <a:gd name="connsiteX12" fmla="*/ 238697 w 457200"/>
                    <a:gd name="connsiteY12" fmla="*/ 576834 h 581025"/>
                    <a:gd name="connsiteX13" fmla="*/ 228600 w 457200"/>
                    <a:gd name="connsiteY13" fmla="*/ 581025 h 581025"/>
                    <a:gd name="connsiteX14" fmla="*/ 52388 w 457200"/>
                    <a:gd name="connsiteY14" fmla="*/ 180975 h 581025"/>
                    <a:gd name="connsiteX15" fmla="*/ 28575 w 457200"/>
                    <a:gd name="connsiteY15" fmla="*/ 204788 h 581025"/>
                    <a:gd name="connsiteX16" fmla="*/ 28575 w 457200"/>
                    <a:gd name="connsiteY16" fmla="*/ 452438 h 581025"/>
                    <a:gd name="connsiteX17" fmla="*/ 52388 w 457200"/>
                    <a:gd name="connsiteY17" fmla="*/ 476250 h 581025"/>
                    <a:gd name="connsiteX18" fmla="*/ 152400 w 457200"/>
                    <a:gd name="connsiteY18" fmla="*/ 476250 h 581025"/>
                    <a:gd name="connsiteX19" fmla="*/ 162497 w 457200"/>
                    <a:gd name="connsiteY19" fmla="*/ 480441 h 581025"/>
                    <a:gd name="connsiteX20" fmla="*/ 228600 w 457200"/>
                    <a:gd name="connsiteY20" fmla="*/ 546545 h 581025"/>
                    <a:gd name="connsiteX21" fmla="*/ 294704 w 457200"/>
                    <a:gd name="connsiteY21" fmla="*/ 480441 h 581025"/>
                    <a:gd name="connsiteX22" fmla="*/ 304800 w 457200"/>
                    <a:gd name="connsiteY22" fmla="*/ 476250 h 581025"/>
                    <a:gd name="connsiteX23" fmla="*/ 404813 w 457200"/>
                    <a:gd name="connsiteY23" fmla="*/ 476250 h 581025"/>
                    <a:gd name="connsiteX24" fmla="*/ 428625 w 457200"/>
                    <a:gd name="connsiteY24" fmla="*/ 452438 h 581025"/>
                    <a:gd name="connsiteX25" fmla="*/ 428625 w 457200"/>
                    <a:gd name="connsiteY25" fmla="*/ 204788 h 581025"/>
                    <a:gd name="connsiteX26" fmla="*/ 404813 w 457200"/>
                    <a:gd name="connsiteY26" fmla="*/ 180975 h 581025"/>
                    <a:gd name="connsiteX27" fmla="*/ 242888 w 457200"/>
                    <a:gd name="connsiteY27" fmla="*/ 71438 h 581025"/>
                    <a:gd name="connsiteX28" fmla="*/ 242888 w 457200"/>
                    <a:gd name="connsiteY28" fmla="*/ 14288 h 581025"/>
                    <a:gd name="connsiteX29" fmla="*/ 228600 w 457200"/>
                    <a:gd name="connsiteY29" fmla="*/ 0 h 581025"/>
                    <a:gd name="connsiteX30" fmla="*/ 214313 w 457200"/>
                    <a:gd name="connsiteY30" fmla="*/ 14288 h 581025"/>
                    <a:gd name="connsiteX31" fmla="*/ 214313 w 457200"/>
                    <a:gd name="connsiteY31" fmla="*/ 71438 h 581025"/>
                    <a:gd name="connsiteX32" fmla="*/ 228600 w 457200"/>
                    <a:gd name="connsiteY32" fmla="*/ 85725 h 581025"/>
                    <a:gd name="connsiteX33" fmla="*/ 242888 w 457200"/>
                    <a:gd name="connsiteY33" fmla="*/ 71438 h 581025"/>
                    <a:gd name="connsiteX34" fmla="*/ 333470 w 457200"/>
                    <a:gd name="connsiteY34" fmla="*/ 100013 h 581025"/>
                    <a:gd name="connsiteX35" fmla="*/ 360426 w 457200"/>
                    <a:gd name="connsiteY35" fmla="*/ 49625 h 581025"/>
                    <a:gd name="connsiteX36" fmla="*/ 354568 w 457200"/>
                    <a:gd name="connsiteY36" fmla="*/ 30242 h 581025"/>
                    <a:gd name="connsiteX37" fmla="*/ 335185 w 457200"/>
                    <a:gd name="connsiteY37" fmla="*/ 36100 h 581025"/>
                    <a:gd name="connsiteX38" fmla="*/ 308229 w 457200"/>
                    <a:gd name="connsiteY38" fmla="*/ 86487 h 581025"/>
                    <a:gd name="connsiteX39" fmla="*/ 314802 w 457200"/>
                    <a:gd name="connsiteY39" fmla="*/ 105593 h 581025"/>
                    <a:gd name="connsiteX40" fmla="*/ 333375 w 457200"/>
                    <a:gd name="connsiteY40" fmla="*/ 100013 h 581025"/>
                    <a:gd name="connsiteX41" fmla="*/ 142970 w 457200"/>
                    <a:gd name="connsiteY41" fmla="*/ 105823 h 581025"/>
                    <a:gd name="connsiteX42" fmla="*/ 148876 w 457200"/>
                    <a:gd name="connsiteY42" fmla="*/ 86773 h 581025"/>
                    <a:gd name="connsiteX43" fmla="*/ 122015 w 457200"/>
                    <a:gd name="connsiteY43" fmla="*/ 36100 h 581025"/>
                    <a:gd name="connsiteX44" fmla="*/ 102632 w 457200"/>
                    <a:gd name="connsiteY44" fmla="*/ 30242 h 581025"/>
                    <a:gd name="connsiteX45" fmla="*/ 96774 w 457200"/>
                    <a:gd name="connsiteY45" fmla="*/ 49625 h 581025"/>
                    <a:gd name="connsiteX46" fmla="*/ 123825 w 457200"/>
                    <a:gd name="connsiteY46" fmla="*/ 100013 h 581025"/>
                    <a:gd name="connsiteX47" fmla="*/ 136493 w 457200"/>
                    <a:gd name="connsiteY47" fmla="*/ 107537 h 581025"/>
                    <a:gd name="connsiteX48" fmla="*/ 142875 w 457200"/>
                    <a:gd name="connsiteY48" fmla="*/ 105823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7200" h="581025">
                      <a:moveTo>
                        <a:pt x="228600" y="581025"/>
                      </a:moveTo>
                      <a:cubicBezTo>
                        <a:pt x="224814" y="581011"/>
                        <a:pt x="221186" y="579505"/>
                        <a:pt x="218504" y="576834"/>
                      </a:cubicBezTo>
                      <a:lnTo>
                        <a:pt x="146494" y="504825"/>
                      </a:lnTo>
                      <a:lnTo>
                        <a:pt x="52388" y="504825"/>
                      </a:lnTo>
                      <a:cubicBezTo>
                        <a:pt x="23476" y="504773"/>
                        <a:pt x="52" y="481349"/>
                        <a:pt x="0" y="452438"/>
                      </a:cubicBezTo>
                      <a:lnTo>
                        <a:pt x="0" y="204788"/>
                      </a:lnTo>
                      <a:cubicBezTo>
                        <a:pt x="52" y="175876"/>
                        <a:pt x="23476" y="152452"/>
                        <a:pt x="52388" y="152400"/>
                      </a:cubicBezTo>
                      <a:lnTo>
                        <a:pt x="404813" y="152400"/>
                      </a:lnTo>
                      <a:cubicBezTo>
                        <a:pt x="433724" y="152452"/>
                        <a:pt x="457148" y="175876"/>
                        <a:pt x="457200" y="204788"/>
                      </a:cubicBezTo>
                      <a:lnTo>
                        <a:pt x="457200" y="452438"/>
                      </a:lnTo>
                      <a:cubicBezTo>
                        <a:pt x="457148" y="481349"/>
                        <a:pt x="433724" y="504773"/>
                        <a:pt x="404813" y="504825"/>
                      </a:cubicBezTo>
                      <a:lnTo>
                        <a:pt x="310706" y="504825"/>
                      </a:lnTo>
                      <a:lnTo>
                        <a:pt x="238697" y="576834"/>
                      </a:lnTo>
                      <a:cubicBezTo>
                        <a:pt x="236014" y="579505"/>
                        <a:pt x="232386" y="581011"/>
                        <a:pt x="228600" y="581025"/>
                      </a:cubicBezTo>
                      <a:close/>
                      <a:moveTo>
                        <a:pt x="52388" y="180975"/>
                      </a:moveTo>
                      <a:cubicBezTo>
                        <a:pt x="39236" y="180975"/>
                        <a:pt x="28575" y="191636"/>
                        <a:pt x="28575" y="204788"/>
                      </a:cubicBezTo>
                      <a:lnTo>
                        <a:pt x="28575" y="452438"/>
                      </a:lnTo>
                      <a:cubicBezTo>
                        <a:pt x="28575" y="465589"/>
                        <a:pt x="39236" y="476250"/>
                        <a:pt x="52388" y="476250"/>
                      </a:cubicBezTo>
                      <a:lnTo>
                        <a:pt x="152400" y="476250"/>
                      </a:lnTo>
                      <a:cubicBezTo>
                        <a:pt x="156188" y="476253"/>
                        <a:pt x="159820" y="477761"/>
                        <a:pt x="162497" y="480441"/>
                      </a:cubicBezTo>
                      <a:lnTo>
                        <a:pt x="228600" y="546545"/>
                      </a:lnTo>
                      <a:lnTo>
                        <a:pt x="294704" y="480441"/>
                      </a:lnTo>
                      <a:cubicBezTo>
                        <a:pt x="297380" y="477761"/>
                        <a:pt x="301012" y="476253"/>
                        <a:pt x="304800" y="476250"/>
                      </a:cubicBezTo>
                      <a:lnTo>
                        <a:pt x="404813" y="476250"/>
                      </a:lnTo>
                      <a:cubicBezTo>
                        <a:pt x="417964" y="476250"/>
                        <a:pt x="428625" y="465589"/>
                        <a:pt x="428625" y="452438"/>
                      </a:cubicBezTo>
                      <a:lnTo>
                        <a:pt x="428625" y="204788"/>
                      </a:lnTo>
                      <a:cubicBezTo>
                        <a:pt x="428625" y="191636"/>
                        <a:pt x="417964" y="180975"/>
                        <a:pt x="404813" y="180975"/>
                      </a:cubicBezTo>
                      <a:close/>
                      <a:moveTo>
                        <a:pt x="242888" y="71438"/>
                      </a:moveTo>
                      <a:lnTo>
                        <a:pt x="242888" y="14288"/>
                      </a:lnTo>
                      <a:cubicBezTo>
                        <a:pt x="242888" y="6397"/>
                        <a:pt x="236491" y="0"/>
                        <a:pt x="228600" y="0"/>
                      </a:cubicBezTo>
                      <a:cubicBezTo>
                        <a:pt x="220709" y="0"/>
                        <a:pt x="214313" y="6397"/>
                        <a:pt x="214313" y="14288"/>
                      </a:cubicBezTo>
                      <a:lnTo>
                        <a:pt x="214313" y="71438"/>
                      </a:lnTo>
                      <a:cubicBezTo>
                        <a:pt x="214313" y="79328"/>
                        <a:pt x="220709" y="85725"/>
                        <a:pt x="228600" y="85725"/>
                      </a:cubicBezTo>
                      <a:cubicBezTo>
                        <a:pt x="236491" y="85725"/>
                        <a:pt x="242888" y="79328"/>
                        <a:pt x="242888" y="71438"/>
                      </a:cubicBezTo>
                      <a:close/>
                      <a:moveTo>
                        <a:pt x="333470" y="100013"/>
                      </a:moveTo>
                      <a:lnTo>
                        <a:pt x="360426" y="49625"/>
                      </a:lnTo>
                      <a:cubicBezTo>
                        <a:pt x="364161" y="42655"/>
                        <a:pt x="361538" y="33977"/>
                        <a:pt x="354568" y="30242"/>
                      </a:cubicBezTo>
                      <a:cubicBezTo>
                        <a:pt x="347598" y="26507"/>
                        <a:pt x="338920" y="29130"/>
                        <a:pt x="335185" y="36100"/>
                      </a:cubicBezTo>
                      <a:lnTo>
                        <a:pt x="308229" y="86487"/>
                      </a:lnTo>
                      <a:cubicBezTo>
                        <a:pt x="304768" y="93578"/>
                        <a:pt x="307711" y="102133"/>
                        <a:pt x="314802" y="105593"/>
                      </a:cubicBezTo>
                      <a:cubicBezTo>
                        <a:pt x="321501" y="108863"/>
                        <a:pt x="329588" y="106433"/>
                        <a:pt x="333375" y="100013"/>
                      </a:cubicBezTo>
                      <a:close/>
                      <a:moveTo>
                        <a:pt x="142970" y="105823"/>
                      </a:moveTo>
                      <a:cubicBezTo>
                        <a:pt x="149778" y="102124"/>
                        <a:pt x="152398" y="93674"/>
                        <a:pt x="148876" y="86773"/>
                      </a:cubicBezTo>
                      <a:lnTo>
                        <a:pt x="122015" y="36100"/>
                      </a:lnTo>
                      <a:cubicBezTo>
                        <a:pt x="118280" y="29130"/>
                        <a:pt x="109602" y="26507"/>
                        <a:pt x="102632" y="30242"/>
                      </a:cubicBezTo>
                      <a:cubicBezTo>
                        <a:pt x="95662" y="33977"/>
                        <a:pt x="93039" y="42655"/>
                        <a:pt x="96774" y="49625"/>
                      </a:cubicBezTo>
                      <a:lnTo>
                        <a:pt x="123825" y="100013"/>
                      </a:lnTo>
                      <a:cubicBezTo>
                        <a:pt x="126345" y="104658"/>
                        <a:pt x="131209" y="107547"/>
                        <a:pt x="136493" y="107537"/>
                      </a:cubicBezTo>
                      <a:cubicBezTo>
                        <a:pt x="138726" y="107476"/>
                        <a:pt x="140912" y="106888"/>
                        <a:pt x="142875" y="105823"/>
                      </a:cubicBezTo>
                      <a:close/>
                    </a:path>
                  </a:pathLst>
                </a:custGeom>
                <a:solidFill>
                  <a:srgbClr val="293E40"/>
                </a:solidFill>
                <a:ln w="9525" cap="flat">
                  <a:noFill/>
                  <a:prstDash val="solid"/>
                  <a:miter/>
                </a:ln>
              </p:spPr>
              <p:txBody>
                <a:bodyPr rtlCol="0" anchor="ctr">
                  <a:noAutofit/>
                </a:bodyPr>
                <a:lstStyle/>
                <a:p>
                  <a:endParaRPr lang="en-US" sz="1798"/>
                </a:p>
              </p:txBody>
            </p:sp>
          </p:grpSp>
        </p:grpSp>
        <p:pic>
          <p:nvPicPr>
            <p:cNvPr id="13" name="Image" descr="Image">
              <a:extLst>
                <a:ext uri="{FF2B5EF4-FFF2-40B4-BE49-F238E27FC236}">
                  <a16:creationId xmlns:a16="http://schemas.microsoft.com/office/drawing/2014/main" id="{A1CCBF19-1F75-4C88-8D62-BB6CB2446DC6}"/>
                </a:ext>
              </a:extLst>
            </p:cNvPr>
            <p:cNvPicPr>
              <a:picLocks noChangeAspect="1"/>
            </p:cNvPicPr>
            <p:nvPr/>
          </p:nvPicPr>
          <p:blipFill>
            <a:blip r:embed="rId3"/>
            <a:stretch>
              <a:fillRect/>
            </a:stretch>
          </p:blipFill>
          <p:spPr>
            <a:xfrm>
              <a:off x="519236" y="777809"/>
              <a:ext cx="740660" cy="788374"/>
            </a:xfrm>
            <a:prstGeom prst="rect">
              <a:avLst/>
            </a:prstGeom>
            <a:ln w="12700">
              <a:miter lim="400000"/>
            </a:ln>
          </p:spPr>
        </p:pic>
        <p:grpSp>
          <p:nvGrpSpPr>
            <p:cNvPr id="281" name="Group 280">
              <a:extLst>
                <a:ext uri="{FF2B5EF4-FFF2-40B4-BE49-F238E27FC236}">
                  <a16:creationId xmlns:a16="http://schemas.microsoft.com/office/drawing/2014/main" id="{389A5ECA-143B-4BFD-85EB-1C33242D7F06}"/>
                </a:ext>
              </a:extLst>
            </p:cNvPr>
            <p:cNvGrpSpPr/>
            <p:nvPr/>
          </p:nvGrpSpPr>
          <p:grpSpPr>
            <a:xfrm>
              <a:off x="3975503" y="990314"/>
              <a:ext cx="1188410" cy="578389"/>
              <a:chOff x="3865116" y="1392463"/>
              <a:chExt cx="1188410" cy="578389"/>
            </a:xfrm>
          </p:grpSpPr>
          <p:sp>
            <p:nvSpPr>
              <p:cNvPr id="171" name="TextBox 170">
                <a:extLst>
                  <a:ext uri="{FF2B5EF4-FFF2-40B4-BE49-F238E27FC236}">
                    <a16:creationId xmlns:a16="http://schemas.microsoft.com/office/drawing/2014/main" id="{060FC0F1-B7DB-4161-BA1A-A63BA759DF15}"/>
                  </a:ext>
                </a:extLst>
              </p:cNvPr>
              <p:cNvSpPr txBox="1"/>
              <p:nvPr/>
            </p:nvSpPr>
            <p:spPr>
              <a:xfrm>
                <a:off x="3865116" y="1759576"/>
                <a:ext cx="1188410" cy="211276"/>
              </a:xfrm>
              <a:prstGeom prst="rect">
                <a:avLst/>
              </a:prstGeom>
              <a:noFill/>
            </p:spPr>
            <p:txBody>
              <a:bodyPr wrap="square" rtlCol="0">
                <a:noAutofit/>
              </a:bodyPr>
              <a:lstStyle/>
              <a:p>
                <a:pPr algn="ctr" defTabSz="456903">
                  <a:lnSpc>
                    <a:spcPts val="1000"/>
                  </a:lnSpc>
                  <a:spcBef>
                    <a:spcPts val="600"/>
                  </a:spcBef>
                  <a:defRPr/>
                </a:pPr>
                <a:r>
                  <a:rPr lang="en-US" sz="800" dirty="0">
                    <a:solidFill>
                      <a:srgbClr val="293E40"/>
                    </a:solidFill>
                    <a:latin typeface="Century Gothic" panose="020F0302020204030204"/>
                  </a:rPr>
                  <a:t>Mobile</a:t>
                </a:r>
              </a:p>
            </p:txBody>
          </p:sp>
          <p:grpSp>
            <p:nvGrpSpPr>
              <p:cNvPr id="255" name="Graphic 173">
                <a:extLst>
                  <a:ext uri="{FF2B5EF4-FFF2-40B4-BE49-F238E27FC236}">
                    <a16:creationId xmlns:a16="http://schemas.microsoft.com/office/drawing/2014/main" id="{A4A87A97-763E-4C3E-9EDD-0BA5C539A117}"/>
                  </a:ext>
                </a:extLst>
              </p:cNvPr>
              <p:cNvGrpSpPr/>
              <p:nvPr/>
            </p:nvGrpSpPr>
            <p:grpSpPr>
              <a:xfrm>
                <a:off x="4284844" y="1392463"/>
                <a:ext cx="352939" cy="352939"/>
                <a:chOff x="6413085" y="3488354"/>
                <a:chExt cx="609600" cy="609600"/>
              </a:xfrm>
            </p:grpSpPr>
            <p:sp>
              <p:nvSpPr>
                <p:cNvPr id="256" name="Freeform 72">
                  <a:extLst>
                    <a:ext uri="{FF2B5EF4-FFF2-40B4-BE49-F238E27FC236}">
                      <a16:creationId xmlns:a16="http://schemas.microsoft.com/office/drawing/2014/main" id="{956576B1-E96B-4976-B762-499D15485401}"/>
                    </a:ext>
                  </a:extLst>
                </p:cNvPr>
                <p:cNvSpPr/>
                <p:nvPr/>
              </p:nvSpPr>
              <p:spPr>
                <a:xfrm>
                  <a:off x="6555960" y="3650279"/>
                  <a:ext cx="219075" cy="219075"/>
                </a:xfrm>
                <a:custGeom>
                  <a:avLst/>
                  <a:gdLst>
                    <a:gd name="connsiteX0" fmla="*/ 33338 w 219075"/>
                    <a:gd name="connsiteY0" fmla="*/ 219075 h 219075"/>
                    <a:gd name="connsiteX1" fmla="*/ 0 w 219075"/>
                    <a:gd name="connsiteY1" fmla="*/ 185738 h 219075"/>
                    <a:gd name="connsiteX2" fmla="*/ 0 w 219075"/>
                    <a:gd name="connsiteY2" fmla="*/ 33338 h 219075"/>
                    <a:gd name="connsiteX3" fmla="*/ 33338 w 219075"/>
                    <a:gd name="connsiteY3" fmla="*/ 0 h 219075"/>
                    <a:gd name="connsiteX4" fmla="*/ 185738 w 219075"/>
                    <a:gd name="connsiteY4" fmla="*/ 0 h 219075"/>
                    <a:gd name="connsiteX5" fmla="*/ 215741 w 219075"/>
                    <a:gd name="connsiteY5" fmla="*/ 19050 h 219075"/>
                    <a:gd name="connsiteX6" fmla="*/ 219075 w 219075"/>
                    <a:gd name="connsiteY6" fmla="*/ 33528 h 219075"/>
                    <a:gd name="connsiteX7" fmla="*/ 219075 w 219075"/>
                    <a:gd name="connsiteY7" fmla="*/ 57150 h 219075"/>
                    <a:gd name="connsiteX8" fmla="*/ 207169 w 219075"/>
                    <a:gd name="connsiteY8" fmla="*/ 55626 h 219075"/>
                    <a:gd name="connsiteX9" fmla="*/ 205740 w 219075"/>
                    <a:gd name="connsiteY9" fmla="*/ 55626 h 219075"/>
                    <a:gd name="connsiteX10" fmla="*/ 175165 w 219075"/>
                    <a:gd name="connsiteY10" fmla="*/ 73247 h 219075"/>
                    <a:gd name="connsiteX11" fmla="*/ 135541 w 219075"/>
                    <a:gd name="connsiteY11" fmla="*/ 117824 h 219075"/>
                    <a:gd name="connsiteX12" fmla="*/ 130016 w 219075"/>
                    <a:gd name="connsiteY12" fmla="*/ 122587 h 219075"/>
                    <a:gd name="connsiteX13" fmla="*/ 150400 w 219075"/>
                    <a:gd name="connsiteY13" fmla="*/ 132112 h 219075"/>
                    <a:gd name="connsiteX14" fmla="*/ 210502 w 219075"/>
                    <a:gd name="connsiteY14" fmla="*/ 149543 h 219075"/>
                    <a:gd name="connsiteX15" fmla="*/ 210502 w 219075"/>
                    <a:gd name="connsiteY15" fmla="*/ 149543 h 219075"/>
                    <a:gd name="connsiteX16" fmla="*/ 219075 w 219075"/>
                    <a:gd name="connsiteY16" fmla="*/ 148971 h 219075"/>
                    <a:gd name="connsiteX17" fmla="*/ 219075 w 219075"/>
                    <a:gd name="connsiteY17" fmla="*/ 185738 h 219075"/>
                    <a:gd name="connsiteX18" fmla="*/ 185738 w 219075"/>
                    <a:gd name="connsiteY18" fmla="*/ 2190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075" h="219075">
                      <a:moveTo>
                        <a:pt x="33338" y="219075"/>
                      </a:moveTo>
                      <a:cubicBezTo>
                        <a:pt x="14926" y="219075"/>
                        <a:pt x="0" y="204149"/>
                        <a:pt x="0" y="185738"/>
                      </a:cubicBezTo>
                      <a:lnTo>
                        <a:pt x="0" y="33338"/>
                      </a:lnTo>
                      <a:cubicBezTo>
                        <a:pt x="0" y="14926"/>
                        <a:pt x="14926" y="0"/>
                        <a:pt x="33338" y="0"/>
                      </a:cubicBezTo>
                      <a:lnTo>
                        <a:pt x="185738" y="0"/>
                      </a:lnTo>
                      <a:cubicBezTo>
                        <a:pt x="198571" y="45"/>
                        <a:pt x="210241" y="7454"/>
                        <a:pt x="215741" y="19050"/>
                      </a:cubicBezTo>
                      <a:cubicBezTo>
                        <a:pt x="217963" y="23552"/>
                        <a:pt x="219105" y="28508"/>
                        <a:pt x="219075" y="33528"/>
                      </a:cubicBezTo>
                      <a:lnTo>
                        <a:pt x="219075" y="57150"/>
                      </a:lnTo>
                      <a:cubicBezTo>
                        <a:pt x="215176" y="56193"/>
                        <a:pt x="211183" y="55681"/>
                        <a:pt x="207169" y="55626"/>
                      </a:cubicBezTo>
                      <a:lnTo>
                        <a:pt x="205740" y="55626"/>
                      </a:lnTo>
                      <a:cubicBezTo>
                        <a:pt x="193351" y="56386"/>
                        <a:pt x="182034" y="62909"/>
                        <a:pt x="175165" y="73247"/>
                      </a:cubicBezTo>
                      <a:cubicBezTo>
                        <a:pt x="163537" y="89439"/>
                        <a:pt x="150257" y="104378"/>
                        <a:pt x="135541" y="117824"/>
                      </a:cubicBezTo>
                      <a:lnTo>
                        <a:pt x="130016" y="122587"/>
                      </a:lnTo>
                      <a:lnTo>
                        <a:pt x="150400" y="132112"/>
                      </a:lnTo>
                      <a:cubicBezTo>
                        <a:pt x="168900" y="142292"/>
                        <a:pt x="189427" y="148245"/>
                        <a:pt x="210502" y="149543"/>
                      </a:cubicBezTo>
                      <a:lnTo>
                        <a:pt x="210502" y="149543"/>
                      </a:lnTo>
                      <a:cubicBezTo>
                        <a:pt x="213370" y="149548"/>
                        <a:pt x="216234" y="149358"/>
                        <a:pt x="219075" y="148971"/>
                      </a:cubicBezTo>
                      <a:lnTo>
                        <a:pt x="219075" y="185738"/>
                      </a:lnTo>
                      <a:cubicBezTo>
                        <a:pt x="219075" y="204149"/>
                        <a:pt x="204149" y="219075"/>
                        <a:pt x="185738" y="219075"/>
                      </a:cubicBezTo>
                      <a:close/>
                    </a:path>
                  </a:pathLst>
                </a:custGeom>
                <a:solidFill>
                  <a:srgbClr val="81B5A0"/>
                </a:solidFill>
                <a:ln w="9525" cap="flat">
                  <a:noFill/>
                  <a:prstDash val="solid"/>
                  <a:miter/>
                </a:ln>
              </p:spPr>
              <p:txBody>
                <a:bodyPr rtlCol="0" anchor="ctr">
                  <a:noAutofit/>
                </a:bodyPr>
                <a:lstStyle/>
                <a:p>
                  <a:endParaRPr lang="en-US" sz="1798"/>
                </a:p>
              </p:txBody>
            </p:sp>
            <p:sp>
              <p:nvSpPr>
                <p:cNvPr id="257" name="Freeform 73">
                  <a:extLst>
                    <a:ext uri="{FF2B5EF4-FFF2-40B4-BE49-F238E27FC236}">
                      <a16:creationId xmlns:a16="http://schemas.microsoft.com/office/drawing/2014/main" id="{3F747700-3663-4E4A-A895-383EF7D26874}"/>
                    </a:ext>
                  </a:extLst>
                </p:cNvPr>
                <p:cNvSpPr/>
                <p:nvPr/>
              </p:nvSpPr>
              <p:spPr>
                <a:xfrm>
                  <a:off x="6479760" y="3502448"/>
                  <a:ext cx="504825" cy="571500"/>
                </a:xfrm>
                <a:custGeom>
                  <a:avLst/>
                  <a:gdLst>
                    <a:gd name="connsiteX0" fmla="*/ 52388 w 504825"/>
                    <a:gd name="connsiteY0" fmla="*/ 576456 h 571500"/>
                    <a:gd name="connsiteX1" fmla="*/ 0 w 504825"/>
                    <a:gd name="connsiteY1" fmla="*/ 524069 h 571500"/>
                    <a:gd name="connsiteX2" fmla="*/ 0 w 504825"/>
                    <a:gd name="connsiteY2" fmla="*/ 66869 h 571500"/>
                    <a:gd name="connsiteX3" fmla="*/ 52388 w 504825"/>
                    <a:gd name="connsiteY3" fmla="*/ 14481 h 571500"/>
                    <a:gd name="connsiteX4" fmla="*/ 319088 w 504825"/>
                    <a:gd name="connsiteY4" fmla="*/ 14481 h 571500"/>
                    <a:gd name="connsiteX5" fmla="*/ 340995 w 504825"/>
                    <a:gd name="connsiteY5" fmla="*/ 19339 h 571500"/>
                    <a:gd name="connsiteX6" fmla="*/ 347700 w 504825"/>
                    <a:gd name="connsiteY6" fmla="*/ 38542 h 571500"/>
                    <a:gd name="connsiteX7" fmla="*/ 334709 w 504825"/>
                    <a:gd name="connsiteY7" fmla="*/ 46676 h 571500"/>
                    <a:gd name="connsiteX8" fmla="*/ 328898 w 504825"/>
                    <a:gd name="connsiteY8" fmla="*/ 45437 h 571500"/>
                    <a:gd name="connsiteX9" fmla="*/ 319373 w 504825"/>
                    <a:gd name="connsiteY9" fmla="*/ 43056 h 571500"/>
                    <a:gd name="connsiteX10" fmla="*/ 247650 w 504825"/>
                    <a:gd name="connsiteY10" fmla="*/ 43056 h 571500"/>
                    <a:gd name="connsiteX11" fmla="*/ 247650 w 504825"/>
                    <a:gd name="connsiteY11" fmla="*/ 47819 h 571500"/>
                    <a:gd name="connsiteX12" fmla="*/ 233363 w 504825"/>
                    <a:gd name="connsiteY12" fmla="*/ 62106 h 571500"/>
                    <a:gd name="connsiteX13" fmla="*/ 138113 w 504825"/>
                    <a:gd name="connsiteY13" fmla="*/ 62106 h 571500"/>
                    <a:gd name="connsiteX14" fmla="*/ 123825 w 504825"/>
                    <a:gd name="connsiteY14" fmla="*/ 47819 h 571500"/>
                    <a:gd name="connsiteX15" fmla="*/ 123825 w 504825"/>
                    <a:gd name="connsiteY15" fmla="*/ 43056 h 571500"/>
                    <a:gd name="connsiteX16" fmla="*/ 52388 w 504825"/>
                    <a:gd name="connsiteY16" fmla="*/ 43056 h 571500"/>
                    <a:gd name="connsiteX17" fmla="*/ 28575 w 504825"/>
                    <a:gd name="connsiteY17" fmla="*/ 66869 h 571500"/>
                    <a:gd name="connsiteX18" fmla="*/ 28575 w 504825"/>
                    <a:gd name="connsiteY18" fmla="*/ 524069 h 571500"/>
                    <a:gd name="connsiteX19" fmla="*/ 52388 w 504825"/>
                    <a:gd name="connsiteY19" fmla="*/ 547881 h 571500"/>
                    <a:gd name="connsiteX20" fmla="*/ 319088 w 504825"/>
                    <a:gd name="connsiteY20" fmla="*/ 547881 h 571500"/>
                    <a:gd name="connsiteX21" fmla="*/ 342900 w 504825"/>
                    <a:gd name="connsiteY21" fmla="*/ 524069 h 571500"/>
                    <a:gd name="connsiteX22" fmla="*/ 342900 w 504825"/>
                    <a:gd name="connsiteY22" fmla="*/ 356810 h 571500"/>
                    <a:gd name="connsiteX23" fmla="*/ 350234 w 504825"/>
                    <a:gd name="connsiteY23" fmla="*/ 344999 h 571500"/>
                    <a:gd name="connsiteX24" fmla="*/ 358235 w 504825"/>
                    <a:gd name="connsiteY24" fmla="*/ 342617 h 571500"/>
                    <a:gd name="connsiteX25" fmla="*/ 371471 w 504825"/>
                    <a:gd name="connsiteY25" fmla="*/ 355088 h 571500"/>
                    <a:gd name="connsiteX26" fmla="*/ 371475 w 504825"/>
                    <a:gd name="connsiteY26" fmla="*/ 355667 h 571500"/>
                    <a:gd name="connsiteX27" fmla="*/ 371475 w 504825"/>
                    <a:gd name="connsiteY27" fmla="*/ 524069 h 571500"/>
                    <a:gd name="connsiteX28" fmla="*/ 319088 w 504825"/>
                    <a:gd name="connsiteY28" fmla="*/ 576456 h 571500"/>
                    <a:gd name="connsiteX29" fmla="*/ 219075 w 504825"/>
                    <a:gd name="connsiteY29" fmla="*/ 486159 h 571500"/>
                    <a:gd name="connsiteX30" fmla="*/ 185929 w 504825"/>
                    <a:gd name="connsiteY30" fmla="*/ 452632 h 571500"/>
                    <a:gd name="connsiteX31" fmla="*/ 152401 w 504825"/>
                    <a:gd name="connsiteY31" fmla="*/ 485778 h 571500"/>
                    <a:gd name="connsiteX32" fmla="*/ 185548 w 504825"/>
                    <a:gd name="connsiteY32" fmla="*/ 519305 h 571500"/>
                    <a:gd name="connsiteX33" fmla="*/ 185738 w 504825"/>
                    <a:gd name="connsiteY33" fmla="*/ 519306 h 571500"/>
                    <a:gd name="connsiteX34" fmla="*/ 219075 w 504825"/>
                    <a:gd name="connsiteY34" fmla="*/ 486159 h 571500"/>
                    <a:gd name="connsiteX35" fmla="*/ 286988 w 504825"/>
                    <a:gd name="connsiteY35" fmla="*/ 324234 h 571500"/>
                    <a:gd name="connsiteX36" fmla="*/ 383000 w 504825"/>
                    <a:gd name="connsiteY36" fmla="*/ 249749 h 571500"/>
                    <a:gd name="connsiteX37" fmla="*/ 493490 w 504825"/>
                    <a:gd name="connsiteY37" fmla="*/ 93253 h 571500"/>
                    <a:gd name="connsiteX38" fmla="*/ 483965 w 504825"/>
                    <a:gd name="connsiteY38" fmla="*/ 13243 h 571500"/>
                    <a:gd name="connsiteX39" fmla="*/ 447675 w 504825"/>
                    <a:gd name="connsiteY39" fmla="*/ 3 h 571500"/>
                    <a:gd name="connsiteX40" fmla="*/ 440150 w 504825"/>
                    <a:gd name="connsiteY40" fmla="*/ 479 h 571500"/>
                    <a:gd name="connsiteX41" fmla="*/ 399764 w 504825"/>
                    <a:gd name="connsiteY41" fmla="*/ 24673 h 571500"/>
                    <a:gd name="connsiteX42" fmla="*/ 293656 w 504825"/>
                    <a:gd name="connsiteY42" fmla="*/ 177073 h 571500"/>
                    <a:gd name="connsiteX43" fmla="*/ 290894 w 504825"/>
                    <a:gd name="connsiteY43" fmla="*/ 177073 h 571500"/>
                    <a:gd name="connsiteX44" fmla="*/ 283655 w 504825"/>
                    <a:gd name="connsiteY44" fmla="*/ 177073 h 571500"/>
                    <a:gd name="connsiteX45" fmla="*/ 280988 w 504825"/>
                    <a:gd name="connsiteY45" fmla="*/ 177073 h 571500"/>
                    <a:gd name="connsiteX46" fmla="*/ 229743 w 504825"/>
                    <a:gd name="connsiteY46" fmla="*/ 205648 h 571500"/>
                    <a:gd name="connsiteX47" fmla="*/ 175736 w 504825"/>
                    <a:gd name="connsiteY47" fmla="*/ 254892 h 571500"/>
                    <a:gd name="connsiteX48" fmla="*/ 167450 w 504825"/>
                    <a:gd name="connsiteY48" fmla="*/ 252606 h 571500"/>
                    <a:gd name="connsiteX49" fmla="*/ 154019 w 504825"/>
                    <a:gd name="connsiteY49" fmla="*/ 246224 h 571500"/>
                    <a:gd name="connsiteX50" fmla="*/ 148114 w 504825"/>
                    <a:gd name="connsiteY50" fmla="*/ 258607 h 571500"/>
                    <a:gd name="connsiteX51" fmla="*/ 146590 w 504825"/>
                    <a:gd name="connsiteY51" fmla="*/ 268132 h 571500"/>
                    <a:gd name="connsiteX52" fmla="*/ 154591 w 504825"/>
                    <a:gd name="connsiteY52" fmla="*/ 276133 h 571500"/>
                    <a:gd name="connsiteX53" fmla="*/ 237077 w 504825"/>
                    <a:gd name="connsiteY53" fmla="*/ 314233 h 571500"/>
                    <a:gd name="connsiteX54" fmla="*/ 286988 w 504825"/>
                    <a:gd name="connsiteY54" fmla="*/ 324425 h 571500"/>
                    <a:gd name="connsiteX55" fmla="*/ 283750 w 504825"/>
                    <a:gd name="connsiteY55" fmla="*/ 203362 h 571500"/>
                    <a:gd name="connsiteX56" fmla="*/ 353663 w 504825"/>
                    <a:gd name="connsiteY56" fmla="*/ 240700 h 571500"/>
                    <a:gd name="connsiteX57" fmla="*/ 356330 w 504825"/>
                    <a:gd name="connsiteY57" fmla="*/ 243272 h 571500"/>
                    <a:gd name="connsiteX58" fmla="*/ 354521 w 504825"/>
                    <a:gd name="connsiteY58" fmla="*/ 246510 h 571500"/>
                    <a:gd name="connsiteX59" fmla="*/ 286798 w 504825"/>
                    <a:gd name="connsiteY59" fmla="*/ 297564 h 571500"/>
                    <a:gd name="connsiteX60" fmla="*/ 226505 w 504825"/>
                    <a:gd name="connsiteY60" fmla="*/ 280229 h 571500"/>
                    <a:gd name="connsiteX61" fmla="*/ 206216 w 504825"/>
                    <a:gd name="connsiteY61" fmla="*/ 270704 h 571500"/>
                    <a:gd name="connsiteX62" fmla="*/ 211741 w 504825"/>
                    <a:gd name="connsiteY62" fmla="*/ 265941 h 571500"/>
                    <a:gd name="connsiteX63" fmla="*/ 251270 w 504825"/>
                    <a:gd name="connsiteY63" fmla="*/ 221459 h 571500"/>
                    <a:gd name="connsiteX64" fmla="*/ 282035 w 504825"/>
                    <a:gd name="connsiteY64" fmla="*/ 203648 h 571500"/>
                    <a:gd name="connsiteX65" fmla="*/ 466725 w 504825"/>
                    <a:gd name="connsiteY65" fmla="*/ 34007 h 571500"/>
                    <a:gd name="connsiteX66" fmla="*/ 471678 w 504825"/>
                    <a:gd name="connsiteY66" fmla="*/ 77346 h 571500"/>
                    <a:gd name="connsiteX67" fmla="*/ 372428 w 504825"/>
                    <a:gd name="connsiteY67" fmla="*/ 221078 h 571500"/>
                    <a:gd name="connsiteX68" fmla="*/ 365760 w 504825"/>
                    <a:gd name="connsiteY68" fmla="*/ 215268 h 571500"/>
                    <a:gd name="connsiteX69" fmla="*/ 326803 w 504825"/>
                    <a:gd name="connsiteY69" fmla="*/ 187455 h 571500"/>
                    <a:gd name="connsiteX70" fmla="*/ 322326 w 504825"/>
                    <a:gd name="connsiteY70" fmla="*/ 184883 h 571500"/>
                    <a:gd name="connsiteX71" fmla="*/ 421386 w 504825"/>
                    <a:gd name="connsiteY71" fmla="*/ 40484 h 571500"/>
                    <a:gd name="connsiteX72" fmla="*/ 443294 w 504825"/>
                    <a:gd name="connsiteY72" fmla="*/ 27245 h 571500"/>
                    <a:gd name="connsiteX73" fmla="*/ 447294 w 504825"/>
                    <a:gd name="connsiteY73" fmla="*/ 27245 h 571500"/>
                    <a:gd name="connsiteX74" fmla="*/ 466725 w 504825"/>
                    <a:gd name="connsiteY74" fmla="*/ 34007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4825" h="571500">
                      <a:moveTo>
                        <a:pt x="52388" y="576456"/>
                      </a:moveTo>
                      <a:cubicBezTo>
                        <a:pt x="23455" y="576456"/>
                        <a:pt x="0" y="553002"/>
                        <a:pt x="0" y="524069"/>
                      </a:cubicBezTo>
                      <a:lnTo>
                        <a:pt x="0" y="66869"/>
                      </a:lnTo>
                      <a:cubicBezTo>
                        <a:pt x="0" y="37936"/>
                        <a:pt x="23455" y="14481"/>
                        <a:pt x="52388" y="14481"/>
                      </a:cubicBezTo>
                      <a:lnTo>
                        <a:pt x="319088" y="14481"/>
                      </a:lnTo>
                      <a:cubicBezTo>
                        <a:pt x="326660" y="14456"/>
                        <a:pt x="334143" y="16115"/>
                        <a:pt x="340995" y="19339"/>
                      </a:cubicBezTo>
                      <a:cubicBezTo>
                        <a:pt x="348149" y="22790"/>
                        <a:pt x="351152" y="31388"/>
                        <a:pt x="347700" y="38542"/>
                      </a:cubicBezTo>
                      <a:cubicBezTo>
                        <a:pt x="345295" y="43527"/>
                        <a:pt x="340243" y="46690"/>
                        <a:pt x="334709" y="46676"/>
                      </a:cubicBezTo>
                      <a:cubicBezTo>
                        <a:pt x="332704" y="46699"/>
                        <a:pt x="330719" y="46276"/>
                        <a:pt x="328898" y="45437"/>
                      </a:cubicBezTo>
                      <a:cubicBezTo>
                        <a:pt x="325906" y="44037"/>
                        <a:pt x="322672" y="43229"/>
                        <a:pt x="319373" y="43056"/>
                      </a:cubicBezTo>
                      <a:lnTo>
                        <a:pt x="247650" y="43056"/>
                      </a:lnTo>
                      <a:lnTo>
                        <a:pt x="247650" y="47819"/>
                      </a:lnTo>
                      <a:cubicBezTo>
                        <a:pt x="247650" y="55710"/>
                        <a:pt x="241253" y="62106"/>
                        <a:pt x="233363" y="62106"/>
                      </a:cubicBezTo>
                      <a:lnTo>
                        <a:pt x="138113" y="62106"/>
                      </a:lnTo>
                      <a:cubicBezTo>
                        <a:pt x="130222" y="62106"/>
                        <a:pt x="123825" y="55710"/>
                        <a:pt x="123825" y="47819"/>
                      </a:cubicBezTo>
                      <a:lnTo>
                        <a:pt x="123825" y="43056"/>
                      </a:lnTo>
                      <a:lnTo>
                        <a:pt x="52388" y="43056"/>
                      </a:lnTo>
                      <a:cubicBezTo>
                        <a:pt x="39236" y="43056"/>
                        <a:pt x="28575" y="53717"/>
                        <a:pt x="28575" y="66869"/>
                      </a:cubicBezTo>
                      <a:lnTo>
                        <a:pt x="28575" y="524069"/>
                      </a:lnTo>
                      <a:cubicBezTo>
                        <a:pt x="28575" y="537220"/>
                        <a:pt x="39236" y="547881"/>
                        <a:pt x="52388" y="547881"/>
                      </a:cubicBezTo>
                      <a:lnTo>
                        <a:pt x="319088" y="547881"/>
                      </a:lnTo>
                      <a:cubicBezTo>
                        <a:pt x="332239" y="547881"/>
                        <a:pt x="342900" y="537220"/>
                        <a:pt x="342900" y="524069"/>
                      </a:cubicBezTo>
                      <a:lnTo>
                        <a:pt x="342900" y="356810"/>
                      </a:lnTo>
                      <a:cubicBezTo>
                        <a:pt x="343098" y="351857"/>
                        <a:pt x="345883" y="347372"/>
                        <a:pt x="350234" y="344999"/>
                      </a:cubicBezTo>
                      <a:cubicBezTo>
                        <a:pt x="352634" y="343489"/>
                        <a:pt x="355401" y="342666"/>
                        <a:pt x="358235" y="342617"/>
                      </a:cubicBezTo>
                      <a:cubicBezTo>
                        <a:pt x="365334" y="342406"/>
                        <a:pt x="371260" y="347990"/>
                        <a:pt x="371471" y="355088"/>
                      </a:cubicBezTo>
                      <a:cubicBezTo>
                        <a:pt x="371477" y="355281"/>
                        <a:pt x="371478" y="355473"/>
                        <a:pt x="371475" y="355667"/>
                      </a:cubicBezTo>
                      <a:lnTo>
                        <a:pt x="371475" y="524069"/>
                      </a:lnTo>
                      <a:cubicBezTo>
                        <a:pt x="371475" y="553002"/>
                        <a:pt x="348021" y="576456"/>
                        <a:pt x="319088" y="576456"/>
                      </a:cubicBezTo>
                      <a:close/>
                      <a:moveTo>
                        <a:pt x="219075" y="486159"/>
                      </a:moveTo>
                      <a:cubicBezTo>
                        <a:pt x="219180" y="467747"/>
                        <a:pt x="204340" y="452737"/>
                        <a:pt x="185929" y="452632"/>
                      </a:cubicBezTo>
                      <a:cubicBezTo>
                        <a:pt x="167517" y="452526"/>
                        <a:pt x="152507" y="467366"/>
                        <a:pt x="152401" y="485778"/>
                      </a:cubicBezTo>
                      <a:cubicBezTo>
                        <a:pt x="152296" y="504190"/>
                        <a:pt x="167136" y="519200"/>
                        <a:pt x="185548" y="519305"/>
                      </a:cubicBezTo>
                      <a:cubicBezTo>
                        <a:pt x="185611" y="519306"/>
                        <a:pt x="185675" y="519306"/>
                        <a:pt x="185738" y="519306"/>
                      </a:cubicBezTo>
                      <a:cubicBezTo>
                        <a:pt x="204075" y="519306"/>
                        <a:pt x="218970" y="504497"/>
                        <a:pt x="219075" y="486159"/>
                      </a:cubicBezTo>
                      <a:close/>
                      <a:moveTo>
                        <a:pt x="286988" y="324234"/>
                      </a:moveTo>
                      <a:cubicBezTo>
                        <a:pt x="327089" y="324234"/>
                        <a:pt x="357569" y="300707"/>
                        <a:pt x="383000" y="249749"/>
                      </a:cubicBezTo>
                      <a:lnTo>
                        <a:pt x="493490" y="93253"/>
                      </a:lnTo>
                      <a:cubicBezTo>
                        <a:pt x="511780" y="68210"/>
                        <a:pt x="507623" y="33293"/>
                        <a:pt x="483965" y="13243"/>
                      </a:cubicBezTo>
                      <a:cubicBezTo>
                        <a:pt x="473772" y="4751"/>
                        <a:pt x="460941" y="70"/>
                        <a:pt x="447675" y="3"/>
                      </a:cubicBezTo>
                      <a:cubicBezTo>
                        <a:pt x="445159" y="-25"/>
                        <a:pt x="442643" y="134"/>
                        <a:pt x="440150" y="479"/>
                      </a:cubicBezTo>
                      <a:cubicBezTo>
                        <a:pt x="423921" y="2609"/>
                        <a:pt x="409299" y="11368"/>
                        <a:pt x="399764" y="24673"/>
                      </a:cubicBezTo>
                      <a:lnTo>
                        <a:pt x="293656" y="177073"/>
                      </a:lnTo>
                      <a:lnTo>
                        <a:pt x="290894" y="177073"/>
                      </a:lnTo>
                      <a:cubicBezTo>
                        <a:pt x="288483" y="176928"/>
                        <a:pt x="286065" y="176928"/>
                        <a:pt x="283655" y="177073"/>
                      </a:cubicBezTo>
                      <a:lnTo>
                        <a:pt x="280988" y="177073"/>
                      </a:lnTo>
                      <a:cubicBezTo>
                        <a:pt x="260408" y="178166"/>
                        <a:pt x="241490" y="188715"/>
                        <a:pt x="229743" y="205648"/>
                      </a:cubicBezTo>
                      <a:cubicBezTo>
                        <a:pt x="196882" y="248987"/>
                        <a:pt x="184023" y="254892"/>
                        <a:pt x="175736" y="254892"/>
                      </a:cubicBezTo>
                      <a:cubicBezTo>
                        <a:pt x="172830" y="254810"/>
                        <a:pt x="169987" y="254026"/>
                        <a:pt x="167450" y="252606"/>
                      </a:cubicBezTo>
                      <a:lnTo>
                        <a:pt x="154019" y="246224"/>
                      </a:lnTo>
                      <a:lnTo>
                        <a:pt x="148114" y="258607"/>
                      </a:lnTo>
                      <a:cubicBezTo>
                        <a:pt x="146274" y="261421"/>
                        <a:pt x="145719" y="264885"/>
                        <a:pt x="146590" y="268132"/>
                      </a:cubicBezTo>
                      <a:cubicBezTo>
                        <a:pt x="148200" y="271679"/>
                        <a:pt x="151044" y="274522"/>
                        <a:pt x="154591" y="276133"/>
                      </a:cubicBezTo>
                      <a:cubicBezTo>
                        <a:pt x="175546" y="285658"/>
                        <a:pt x="231267" y="312328"/>
                        <a:pt x="237077" y="314233"/>
                      </a:cubicBezTo>
                      <a:cubicBezTo>
                        <a:pt x="252983" y="320546"/>
                        <a:pt x="269880" y="323996"/>
                        <a:pt x="286988" y="324425"/>
                      </a:cubicBezTo>
                      <a:close/>
                      <a:moveTo>
                        <a:pt x="283750" y="203362"/>
                      </a:moveTo>
                      <a:cubicBezTo>
                        <a:pt x="311182" y="203362"/>
                        <a:pt x="341757" y="229556"/>
                        <a:pt x="353663" y="240700"/>
                      </a:cubicBezTo>
                      <a:lnTo>
                        <a:pt x="356330" y="243272"/>
                      </a:lnTo>
                      <a:lnTo>
                        <a:pt x="354521" y="246510"/>
                      </a:lnTo>
                      <a:cubicBezTo>
                        <a:pt x="335471" y="281753"/>
                        <a:pt x="314516" y="297564"/>
                        <a:pt x="286798" y="297564"/>
                      </a:cubicBezTo>
                      <a:cubicBezTo>
                        <a:pt x="265664" y="296324"/>
                        <a:pt x="245070" y="290402"/>
                        <a:pt x="226505" y="280229"/>
                      </a:cubicBezTo>
                      <a:lnTo>
                        <a:pt x="206216" y="270704"/>
                      </a:lnTo>
                      <a:lnTo>
                        <a:pt x="211741" y="265941"/>
                      </a:lnTo>
                      <a:cubicBezTo>
                        <a:pt x="226371" y="252474"/>
                        <a:pt x="239614" y="237572"/>
                        <a:pt x="251270" y="221459"/>
                      </a:cubicBezTo>
                      <a:cubicBezTo>
                        <a:pt x="258136" y="210997"/>
                        <a:pt x="269542" y="204394"/>
                        <a:pt x="282035" y="203648"/>
                      </a:cubicBezTo>
                      <a:close/>
                      <a:moveTo>
                        <a:pt x="466725" y="34007"/>
                      </a:moveTo>
                      <a:cubicBezTo>
                        <a:pt x="479446" y="44941"/>
                        <a:pt x="481604" y="63825"/>
                        <a:pt x="471678" y="77346"/>
                      </a:cubicBezTo>
                      <a:lnTo>
                        <a:pt x="372428" y="221078"/>
                      </a:lnTo>
                      <a:lnTo>
                        <a:pt x="365760" y="215268"/>
                      </a:lnTo>
                      <a:cubicBezTo>
                        <a:pt x="354108" y="204258"/>
                        <a:pt x="341000" y="194900"/>
                        <a:pt x="326803" y="187455"/>
                      </a:cubicBezTo>
                      <a:lnTo>
                        <a:pt x="322326" y="184883"/>
                      </a:lnTo>
                      <a:lnTo>
                        <a:pt x="421386" y="40484"/>
                      </a:lnTo>
                      <a:cubicBezTo>
                        <a:pt x="426529" y="33216"/>
                        <a:pt x="434468" y="28418"/>
                        <a:pt x="443294" y="27245"/>
                      </a:cubicBezTo>
                      <a:lnTo>
                        <a:pt x="447294" y="27245"/>
                      </a:lnTo>
                      <a:cubicBezTo>
                        <a:pt x="454362" y="27163"/>
                        <a:pt x="461236" y="29555"/>
                        <a:pt x="466725" y="34007"/>
                      </a:cubicBezTo>
                      <a:close/>
                    </a:path>
                  </a:pathLst>
                </a:custGeom>
                <a:solidFill>
                  <a:srgbClr val="293E40"/>
                </a:solidFill>
                <a:ln w="9525" cap="flat">
                  <a:noFill/>
                  <a:prstDash val="solid"/>
                  <a:miter/>
                </a:ln>
              </p:spPr>
              <p:txBody>
                <a:bodyPr rtlCol="0" anchor="ctr">
                  <a:noAutofit/>
                </a:bodyPr>
                <a:lstStyle/>
                <a:p>
                  <a:endParaRPr lang="en-US" sz="1798"/>
                </a:p>
              </p:txBody>
            </p:sp>
          </p:grpSp>
        </p:grpSp>
        <p:grpSp>
          <p:nvGrpSpPr>
            <p:cNvPr id="280" name="Group 279">
              <a:extLst>
                <a:ext uri="{FF2B5EF4-FFF2-40B4-BE49-F238E27FC236}">
                  <a16:creationId xmlns:a16="http://schemas.microsoft.com/office/drawing/2014/main" id="{A8F07677-0601-4E6E-A571-829244BC8CA1}"/>
                </a:ext>
              </a:extLst>
            </p:cNvPr>
            <p:cNvGrpSpPr/>
            <p:nvPr/>
          </p:nvGrpSpPr>
          <p:grpSpPr>
            <a:xfrm>
              <a:off x="5300040" y="979876"/>
              <a:ext cx="1188410" cy="588827"/>
              <a:chOff x="5249801" y="1382025"/>
              <a:chExt cx="1188410" cy="588827"/>
            </a:xfrm>
          </p:grpSpPr>
          <p:sp>
            <p:nvSpPr>
              <p:cNvPr id="180" name="TextBox 179">
                <a:extLst>
                  <a:ext uri="{FF2B5EF4-FFF2-40B4-BE49-F238E27FC236}">
                    <a16:creationId xmlns:a16="http://schemas.microsoft.com/office/drawing/2014/main" id="{CAE4BA9E-E51F-49D7-A677-40187CAAEA21}"/>
                  </a:ext>
                </a:extLst>
              </p:cNvPr>
              <p:cNvSpPr txBox="1"/>
              <p:nvPr/>
            </p:nvSpPr>
            <p:spPr>
              <a:xfrm>
                <a:off x="5249801" y="1759576"/>
                <a:ext cx="1188410" cy="211276"/>
              </a:xfrm>
              <a:prstGeom prst="rect">
                <a:avLst/>
              </a:prstGeom>
              <a:noFill/>
            </p:spPr>
            <p:txBody>
              <a:bodyPr wrap="square" rtlCol="0">
                <a:noAutofit/>
              </a:bodyPr>
              <a:lstStyle/>
              <a:p>
                <a:pPr algn="ctr" defTabSz="456903">
                  <a:lnSpc>
                    <a:spcPts val="1000"/>
                  </a:lnSpc>
                  <a:spcBef>
                    <a:spcPts val="600"/>
                  </a:spcBef>
                  <a:defRPr/>
                </a:pPr>
                <a:r>
                  <a:rPr lang="en-US" sz="800" dirty="0">
                    <a:solidFill>
                      <a:srgbClr val="293E40"/>
                    </a:solidFill>
                    <a:latin typeface="Century Gothic" panose="020F0302020204030204"/>
                  </a:rPr>
                  <a:t>Service Portal</a:t>
                </a:r>
              </a:p>
            </p:txBody>
          </p:sp>
          <p:grpSp>
            <p:nvGrpSpPr>
              <p:cNvPr id="258" name="Graphic 171">
                <a:extLst>
                  <a:ext uri="{FF2B5EF4-FFF2-40B4-BE49-F238E27FC236}">
                    <a16:creationId xmlns:a16="http://schemas.microsoft.com/office/drawing/2014/main" id="{124FA36B-982F-4386-8B15-45250518073B}"/>
                  </a:ext>
                </a:extLst>
              </p:cNvPr>
              <p:cNvGrpSpPr/>
              <p:nvPr/>
            </p:nvGrpSpPr>
            <p:grpSpPr>
              <a:xfrm>
                <a:off x="5665696" y="1382025"/>
                <a:ext cx="370927" cy="370927"/>
                <a:chOff x="10924821" y="1784050"/>
                <a:chExt cx="609600" cy="609600"/>
              </a:xfrm>
            </p:grpSpPr>
            <p:sp>
              <p:nvSpPr>
                <p:cNvPr id="259" name="Freeform 66">
                  <a:extLst>
                    <a:ext uri="{FF2B5EF4-FFF2-40B4-BE49-F238E27FC236}">
                      <a16:creationId xmlns:a16="http://schemas.microsoft.com/office/drawing/2014/main" id="{52319762-232E-47BE-8F22-8CCF13C8B1D7}"/>
                    </a:ext>
                  </a:extLst>
                </p:cNvPr>
                <p:cNvSpPr/>
                <p:nvPr/>
              </p:nvSpPr>
              <p:spPr>
                <a:xfrm>
                  <a:off x="10972446" y="1860250"/>
                  <a:ext cx="504825" cy="104775"/>
                </a:xfrm>
                <a:custGeom>
                  <a:avLst/>
                  <a:gdLst>
                    <a:gd name="connsiteX0" fmla="*/ 0 w 504825"/>
                    <a:gd name="connsiteY0" fmla="*/ 104775 h 104775"/>
                    <a:gd name="connsiteX1" fmla="*/ 0 w 504825"/>
                    <a:gd name="connsiteY1" fmla="*/ 0 h 104775"/>
                    <a:gd name="connsiteX2" fmla="*/ 504825 w 504825"/>
                    <a:gd name="connsiteY2" fmla="*/ 0 h 104775"/>
                    <a:gd name="connsiteX3" fmla="*/ 504825 w 504825"/>
                    <a:gd name="connsiteY3" fmla="*/ 104775 h 104775"/>
                    <a:gd name="connsiteX4" fmla="*/ 214313 w 504825"/>
                    <a:gd name="connsiteY4" fmla="*/ 28575 h 104775"/>
                    <a:gd name="connsiteX5" fmla="*/ 190500 w 504825"/>
                    <a:gd name="connsiteY5" fmla="*/ 52388 h 104775"/>
                    <a:gd name="connsiteX6" fmla="*/ 214313 w 504825"/>
                    <a:gd name="connsiteY6" fmla="*/ 76200 h 104775"/>
                    <a:gd name="connsiteX7" fmla="*/ 238125 w 504825"/>
                    <a:gd name="connsiteY7" fmla="*/ 52388 h 104775"/>
                    <a:gd name="connsiteX8" fmla="*/ 214313 w 504825"/>
                    <a:gd name="connsiteY8" fmla="*/ 28575 h 104775"/>
                    <a:gd name="connsiteX9" fmla="*/ 138113 w 504825"/>
                    <a:gd name="connsiteY9" fmla="*/ 28575 h 104775"/>
                    <a:gd name="connsiteX10" fmla="*/ 114300 w 504825"/>
                    <a:gd name="connsiteY10" fmla="*/ 52388 h 104775"/>
                    <a:gd name="connsiteX11" fmla="*/ 138113 w 504825"/>
                    <a:gd name="connsiteY11" fmla="*/ 76200 h 104775"/>
                    <a:gd name="connsiteX12" fmla="*/ 161925 w 504825"/>
                    <a:gd name="connsiteY12" fmla="*/ 52388 h 104775"/>
                    <a:gd name="connsiteX13" fmla="*/ 138113 w 504825"/>
                    <a:gd name="connsiteY13" fmla="*/ 28575 h 104775"/>
                    <a:gd name="connsiteX14" fmla="*/ 61913 w 504825"/>
                    <a:gd name="connsiteY14" fmla="*/ 28575 h 104775"/>
                    <a:gd name="connsiteX15" fmla="*/ 38100 w 504825"/>
                    <a:gd name="connsiteY15" fmla="*/ 52388 h 104775"/>
                    <a:gd name="connsiteX16" fmla="*/ 61913 w 504825"/>
                    <a:gd name="connsiteY16" fmla="*/ 76200 h 104775"/>
                    <a:gd name="connsiteX17" fmla="*/ 85725 w 504825"/>
                    <a:gd name="connsiteY17" fmla="*/ 52388 h 104775"/>
                    <a:gd name="connsiteX18" fmla="*/ 61913 w 504825"/>
                    <a:gd name="connsiteY18" fmla="*/ 285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104775">
                      <a:moveTo>
                        <a:pt x="0" y="104775"/>
                      </a:moveTo>
                      <a:lnTo>
                        <a:pt x="0" y="0"/>
                      </a:lnTo>
                      <a:lnTo>
                        <a:pt x="504825" y="0"/>
                      </a:lnTo>
                      <a:lnTo>
                        <a:pt x="504825" y="104775"/>
                      </a:lnTo>
                      <a:close/>
                      <a:moveTo>
                        <a:pt x="214313" y="28575"/>
                      </a:moveTo>
                      <a:cubicBezTo>
                        <a:pt x="201161" y="28575"/>
                        <a:pt x="190500" y="39236"/>
                        <a:pt x="190500" y="52388"/>
                      </a:cubicBezTo>
                      <a:cubicBezTo>
                        <a:pt x="190500" y="65539"/>
                        <a:pt x="201161" y="76200"/>
                        <a:pt x="214313" y="76200"/>
                      </a:cubicBezTo>
                      <a:cubicBezTo>
                        <a:pt x="227464" y="76200"/>
                        <a:pt x="238125" y="65539"/>
                        <a:pt x="238125" y="52388"/>
                      </a:cubicBezTo>
                      <a:cubicBezTo>
                        <a:pt x="238125" y="39236"/>
                        <a:pt x="227464" y="28575"/>
                        <a:pt x="214313" y="28575"/>
                      </a:cubicBezTo>
                      <a:close/>
                      <a:moveTo>
                        <a:pt x="138113" y="28575"/>
                      </a:moveTo>
                      <a:cubicBezTo>
                        <a:pt x="124961" y="28575"/>
                        <a:pt x="114300" y="39236"/>
                        <a:pt x="114300" y="52388"/>
                      </a:cubicBezTo>
                      <a:cubicBezTo>
                        <a:pt x="114300" y="65539"/>
                        <a:pt x="124961" y="76200"/>
                        <a:pt x="138113" y="76200"/>
                      </a:cubicBezTo>
                      <a:cubicBezTo>
                        <a:pt x="151264" y="76200"/>
                        <a:pt x="161925" y="65539"/>
                        <a:pt x="161925" y="52388"/>
                      </a:cubicBezTo>
                      <a:cubicBezTo>
                        <a:pt x="161925" y="39236"/>
                        <a:pt x="151264" y="28575"/>
                        <a:pt x="138113" y="28575"/>
                      </a:cubicBezTo>
                      <a:close/>
                      <a:moveTo>
                        <a:pt x="61913" y="28575"/>
                      </a:moveTo>
                      <a:cubicBezTo>
                        <a:pt x="48761" y="28575"/>
                        <a:pt x="38100" y="39236"/>
                        <a:pt x="38100" y="52388"/>
                      </a:cubicBezTo>
                      <a:cubicBezTo>
                        <a:pt x="38100" y="65539"/>
                        <a:pt x="48761" y="76200"/>
                        <a:pt x="61913" y="76200"/>
                      </a:cubicBezTo>
                      <a:cubicBezTo>
                        <a:pt x="75064" y="76200"/>
                        <a:pt x="85725" y="65539"/>
                        <a:pt x="85725" y="52388"/>
                      </a:cubicBezTo>
                      <a:cubicBezTo>
                        <a:pt x="85725" y="39236"/>
                        <a:pt x="75064" y="28575"/>
                        <a:pt x="61913" y="28575"/>
                      </a:cubicBezTo>
                      <a:close/>
                    </a:path>
                  </a:pathLst>
                </a:custGeom>
                <a:solidFill>
                  <a:srgbClr val="81B5A0"/>
                </a:solidFill>
                <a:ln w="9525" cap="flat">
                  <a:noFill/>
                  <a:prstDash val="solid"/>
                  <a:miter/>
                </a:ln>
              </p:spPr>
              <p:txBody>
                <a:bodyPr rtlCol="0" anchor="ctr">
                  <a:noAutofit/>
                </a:bodyPr>
                <a:lstStyle/>
                <a:p>
                  <a:endParaRPr lang="en-US" sz="1798"/>
                </a:p>
              </p:txBody>
            </p:sp>
            <p:sp>
              <p:nvSpPr>
                <p:cNvPr id="260" name="Freeform 67">
                  <a:extLst>
                    <a:ext uri="{FF2B5EF4-FFF2-40B4-BE49-F238E27FC236}">
                      <a16:creationId xmlns:a16="http://schemas.microsoft.com/office/drawing/2014/main" id="{4432918C-93AC-4E3F-92B2-7BC3F2279629}"/>
                    </a:ext>
                  </a:extLst>
                </p:cNvPr>
                <p:cNvSpPr/>
                <p:nvPr/>
              </p:nvSpPr>
              <p:spPr>
                <a:xfrm>
                  <a:off x="10943871" y="1831675"/>
                  <a:ext cx="561975" cy="523875"/>
                </a:xfrm>
                <a:custGeom>
                  <a:avLst/>
                  <a:gdLst>
                    <a:gd name="connsiteX0" fmla="*/ 52388 w 561975"/>
                    <a:gd name="connsiteY0" fmla="*/ 523875 h 523875"/>
                    <a:gd name="connsiteX1" fmla="*/ 0 w 561975"/>
                    <a:gd name="connsiteY1" fmla="*/ 471488 h 523875"/>
                    <a:gd name="connsiteX2" fmla="*/ 0 w 561975"/>
                    <a:gd name="connsiteY2" fmla="*/ 52388 h 523875"/>
                    <a:gd name="connsiteX3" fmla="*/ 52388 w 561975"/>
                    <a:gd name="connsiteY3" fmla="*/ 0 h 523875"/>
                    <a:gd name="connsiteX4" fmla="*/ 509588 w 561975"/>
                    <a:gd name="connsiteY4" fmla="*/ 0 h 523875"/>
                    <a:gd name="connsiteX5" fmla="*/ 561975 w 561975"/>
                    <a:gd name="connsiteY5" fmla="*/ 52388 h 523875"/>
                    <a:gd name="connsiteX6" fmla="*/ 561975 w 561975"/>
                    <a:gd name="connsiteY6" fmla="*/ 471488 h 523875"/>
                    <a:gd name="connsiteX7" fmla="*/ 509588 w 561975"/>
                    <a:gd name="connsiteY7" fmla="*/ 523875 h 523875"/>
                    <a:gd name="connsiteX8" fmla="*/ 52388 w 561975"/>
                    <a:gd name="connsiteY8" fmla="*/ 28575 h 523875"/>
                    <a:gd name="connsiteX9" fmla="*/ 28575 w 561975"/>
                    <a:gd name="connsiteY9" fmla="*/ 52388 h 523875"/>
                    <a:gd name="connsiteX10" fmla="*/ 28575 w 561975"/>
                    <a:gd name="connsiteY10" fmla="*/ 471488 h 523875"/>
                    <a:gd name="connsiteX11" fmla="*/ 52388 w 561975"/>
                    <a:gd name="connsiteY11" fmla="*/ 495300 h 523875"/>
                    <a:gd name="connsiteX12" fmla="*/ 509588 w 561975"/>
                    <a:gd name="connsiteY12" fmla="*/ 495300 h 523875"/>
                    <a:gd name="connsiteX13" fmla="*/ 533400 w 561975"/>
                    <a:gd name="connsiteY13" fmla="*/ 471488 h 523875"/>
                    <a:gd name="connsiteX14" fmla="*/ 533400 w 561975"/>
                    <a:gd name="connsiteY14" fmla="*/ 52388 h 523875"/>
                    <a:gd name="connsiteX15" fmla="*/ 509588 w 561975"/>
                    <a:gd name="connsiteY15" fmla="*/ 285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1975" h="523875">
                      <a:moveTo>
                        <a:pt x="52388" y="523875"/>
                      </a:moveTo>
                      <a:cubicBezTo>
                        <a:pt x="23476" y="523823"/>
                        <a:pt x="52" y="500399"/>
                        <a:pt x="0" y="471488"/>
                      </a:cubicBezTo>
                      <a:lnTo>
                        <a:pt x="0" y="52388"/>
                      </a:lnTo>
                      <a:cubicBezTo>
                        <a:pt x="52" y="23476"/>
                        <a:pt x="23476" y="52"/>
                        <a:pt x="52388" y="0"/>
                      </a:cubicBezTo>
                      <a:lnTo>
                        <a:pt x="509588" y="0"/>
                      </a:lnTo>
                      <a:cubicBezTo>
                        <a:pt x="538499" y="52"/>
                        <a:pt x="561923" y="23476"/>
                        <a:pt x="561975" y="52388"/>
                      </a:cubicBezTo>
                      <a:lnTo>
                        <a:pt x="561975" y="471488"/>
                      </a:lnTo>
                      <a:cubicBezTo>
                        <a:pt x="561923" y="500399"/>
                        <a:pt x="538499" y="523823"/>
                        <a:pt x="509588" y="523875"/>
                      </a:cubicBezTo>
                      <a:close/>
                      <a:moveTo>
                        <a:pt x="52388" y="28575"/>
                      </a:moveTo>
                      <a:cubicBezTo>
                        <a:pt x="39236" y="28575"/>
                        <a:pt x="28575" y="39236"/>
                        <a:pt x="28575" y="52388"/>
                      </a:cubicBezTo>
                      <a:lnTo>
                        <a:pt x="28575" y="471488"/>
                      </a:lnTo>
                      <a:cubicBezTo>
                        <a:pt x="28575" y="484639"/>
                        <a:pt x="39236" y="495300"/>
                        <a:pt x="52388" y="495300"/>
                      </a:cubicBezTo>
                      <a:lnTo>
                        <a:pt x="509588" y="495300"/>
                      </a:lnTo>
                      <a:cubicBezTo>
                        <a:pt x="522739" y="495300"/>
                        <a:pt x="533400" y="484639"/>
                        <a:pt x="533400" y="471488"/>
                      </a:cubicBezTo>
                      <a:lnTo>
                        <a:pt x="533400" y="52388"/>
                      </a:lnTo>
                      <a:cubicBezTo>
                        <a:pt x="533400" y="39236"/>
                        <a:pt x="522739" y="28575"/>
                        <a:pt x="509588" y="28575"/>
                      </a:cubicBezTo>
                      <a:close/>
                    </a:path>
                  </a:pathLst>
                </a:custGeom>
                <a:solidFill>
                  <a:srgbClr val="293E40"/>
                </a:solidFill>
                <a:ln w="9525" cap="flat">
                  <a:noFill/>
                  <a:prstDash val="solid"/>
                  <a:miter/>
                </a:ln>
              </p:spPr>
              <p:txBody>
                <a:bodyPr rtlCol="0" anchor="ctr">
                  <a:noAutofit/>
                </a:bodyPr>
                <a:lstStyle/>
                <a:p>
                  <a:endParaRPr lang="en-US" sz="1798"/>
                </a:p>
              </p:txBody>
            </p:sp>
            <p:sp>
              <p:nvSpPr>
                <p:cNvPr id="261" name="Freeform 68">
                  <a:extLst>
                    <a:ext uri="{FF2B5EF4-FFF2-40B4-BE49-F238E27FC236}">
                      <a16:creationId xmlns:a16="http://schemas.microsoft.com/office/drawing/2014/main" id="{2EC6ED62-D6BB-41C9-8C6A-767CEA880F02}"/>
                    </a:ext>
                  </a:extLst>
                </p:cNvPr>
                <p:cNvSpPr/>
                <p:nvPr/>
              </p:nvSpPr>
              <p:spPr>
                <a:xfrm>
                  <a:off x="11239170" y="2045510"/>
                  <a:ext cx="85725" cy="133350"/>
                </a:xfrm>
                <a:custGeom>
                  <a:avLst/>
                  <a:gdLst>
                    <a:gd name="connsiteX0" fmla="*/ 78653 w 85725"/>
                    <a:gd name="connsiteY0" fmla="*/ 140304 h 133350"/>
                    <a:gd name="connsiteX1" fmla="*/ 75509 w 85725"/>
                    <a:gd name="connsiteY1" fmla="*/ 140304 h 133350"/>
                    <a:gd name="connsiteX2" fmla="*/ 66556 w 85725"/>
                    <a:gd name="connsiteY2" fmla="*/ 134018 h 133350"/>
                    <a:gd name="connsiteX3" fmla="*/ 64746 w 85725"/>
                    <a:gd name="connsiteY3" fmla="*/ 123159 h 133350"/>
                    <a:gd name="connsiteX4" fmla="*/ 9977 w 85725"/>
                    <a:gd name="connsiteY4" fmla="*/ 27909 h 133350"/>
                    <a:gd name="connsiteX5" fmla="*/ 671 w 85725"/>
                    <a:gd name="connsiteY5" fmla="*/ 9975 h 133350"/>
                    <a:gd name="connsiteX6" fmla="*/ 14264 w 85725"/>
                    <a:gd name="connsiteY6" fmla="*/ 1 h 133350"/>
                    <a:gd name="connsiteX7" fmla="*/ 18550 w 85725"/>
                    <a:gd name="connsiteY7" fmla="*/ 668 h 133350"/>
                    <a:gd name="connsiteX8" fmla="*/ 94750 w 85725"/>
                    <a:gd name="connsiteY8" fmla="*/ 105443 h 133350"/>
                    <a:gd name="connsiteX9" fmla="*/ 92559 w 85725"/>
                    <a:gd name="connsiteY9" fmla="*/ 129065 h 133350"/>
                    <a:gd name="connsiteX10" fmla="*/ 78653 w 85725"/>
                    <a:gd name="connsiteY10" fmla="*/ 14030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5" h="133350">
                      <a:moveTo>
                        <a:pt x="78653" y="140304"/>
                      </a:moveTo>
                      <a:cubicBezTo>
                        <a:pt x="77610" y="140444"/>
                        <a:pt x="76552" y="140444"/>
                        <a:pt x="75509" y="140304"/>
                      </a:cubicBezTo>
                      <a:cubicBezTo>
                        <a:pt x="71792" y="139520"/>
                        <a:pt x="68556" y="137249"/>
                        <a:pt x="66556" y="134018"/>
                      </a:cubicBezTo>
                      <a:cubicBezTo>
                        <a:pt x="64537" y="130781"/>
                        <a:pt x="63885" y="126876"/>
                        <a:pt x="64746" y="123159"/>
                      </a:cubicBezTo>
                      <a:cubicBezTo>
                        <a:pt x="73979" y="82007"/>
                        <a:pt x="50188" y="40632"/>
                        <a:pt x="9977" y="27909"/>
                      </a:cubicBezTo>
                      <a:cubicBezTo>
                        <a:pt x="2455" y="25527"/>
                        <a:pt x="-1712" y="17497"/>
                        <a:pt x="671" y="9975"/>
                      </a:cubicBezTo>
                      <a:cubicBezTo>
                        <a:pt x="2548" y="4046"/>
                        <a:pt x="8045" y="13"/>
                        <a:pt x="14264" y="1"/>
                      </a:cubicBezTo>
                      <a:cubicBezTo>
                        <a:pt x="15720" y="-17"/>
                        <a:pt x="17169" y="208"/>
                        <a:pt x="18550" y="668"/>
                      </a:cubicBezTo>
                      <a:cubicBezTo>
                        <a:pt x="64151" y="15141"/>
                        <a:pt x="95031" y="57601"/>
                        <a:pt x="94750" y="105443"/>
                      </a:cubicBezTo>
                      <a:cubicBezTo>
                        <a:pt x="94912" y="113374"/>
                        <a:pt x="94177" y="121298"/>
                        <a:pt x="92559" y="129065"/>
                      </a:cubicBezTo>
                      <a:cubicBezTo>
                        <a:pt x="91099" y="135587"/>
                        <a:pt x="85336" y="140244"/>
                        <a:pt x="78653" y="140304"/>
                      </a:cubicBezTo>
                      <a:close/>
                    </a:path>
                  </a:pathLst>
                </a:custGeom>
                <a:solidFill>
                  <a:srgbClr val="293E40"/>
                </a:solidFill>
                <a:ln w="9525" cap="flat">
                  <a:noFill/>
                  <a:prstDash val="solid"/>
                  <a:miter/>
                </a:ln>
              </p:spPr>
              <p:txBody>
                <a:bodyPr rtlCol="0" anchor="ctr">
                  <a:noAutofit/>
                </a:bodyPr>
                <a:lstStyle/>
                <a:p>
                  <a:endParaRPr lang="en-US" sz="1798"/>
                </a:p>
              </p:txBody>
            </p:sp>
            <p:sp>
              <p:nvSpPr>
                <p:cNvPr id="262" name="Freeform 69">
                  <a:extLst>
                    <a:ext uri="{FF2B5EF4-FFF2-40B4-BE49-F238E27FC236}">
                      <a16:creationId xmlns:a16="http://schemas.microsoft.com/office/drawing/2014/main" id="{44456B93-877E-4BFE-A3E2-467152BB2900}"/>
                    </a:ext>
                  </a:extLst>
                </p:cNvPr>
                <p:cNvSpPr/>
                <p:nvPr/>
              </p:nvSpPr>
              <p:spPr>
                <a:xfrm>
                  <a:off x="11115320" y="2045295"/>
                  <a:ext cx="95250" cy="133350"/>
                </a:xfrm>
                <a:custGeom>
                  <a:avLst/>
                  <a:gdLst>
                    <a:gd name="connsiteX0" fmla="*/ 16575 w 95250"/>
                    <a:gd name="connsiteY0" fmla="*/ 140520 h 133350"/>
                    <a:gd name="connsiteX1" fmla="*/ 2668 w 95250"/>
                    <a:gd name="connsiteY1" fmla="*/ 129280 h 133350"/>
                    <a:gd name="connsiteX2" fmla="*/ 1 w 95250"/>
                    <a:gd name="connsiteY2" fmla="*/ 105468 h 133350"/>
                    <a:gd name="connsiteX3" fmla="*/ 76677 w 95250"/>
                    <a:gd name="connsiteY3" fmla="*/ 693 h 133350"/>
                    <a:gd name="connsiteX4" fmla="*/ 80964 w 95250"/>
                    <a:gd name="connsiteY4" fmla="*/ 26 h 133350"/>
                    <a:gd name="connsiteX5" fmla="*/ 96076 w 95250"/>
                    <a:gd name="connsiteY5" fmla="*/ 13438 h 133350"/>
                    <a:gd name="connsiteX6" fmla="*/ 85726 w 95250"/>
                    <a:gd name="connsiteY6" fmla="*/ 28029 h 133350"/>
                    <a:gd name="connsiteX7" fmla="*/ 30957 w 95250"/>
                    <a:gd name="connsiteY7" fmla="*/ 123279 h 133350"/>
                    <a:gd name="connsiteX8" fmla="*/ 28576 w 95250"/>
                    <a:gd name="connsiteY8" fmla="*/ 133852 h 133350"/>
                    <a:gd name="connsiteX9" fmla="*/ 19718 w 95250"/>
                    <a:gd name="connsiteY9" fmla="*/ 140139 h 133350"/>
                    <a:gd name="connsiteX10" fmla="*/ 16575 w 95250"/>
                    <a:gd name="connsiteY10" fmla="*/ 14052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133350">
                      <a:moveTo>
                        <a:pt x="16575" y="140520"/>
                      </a:moveTo>
                      <a:cubicBezTo>
                        <a:pt x="9891" y="140459"/>
                        <a:pt x="4128" y="135803"/>
                        <a:pt x="2668" y="129280"/>
                      </a:cubicBezTo>
                      <a:cubicBezTo>
                        <a:pt x="876" y="121470"/>
                        <a:pt x="-19" y="113481"/>
                        <a:pt x="1" y="105468"/>
                      </a:cubicBezTo>
                      <a:cubicBezTo>
                        <a:pt x="-215" y="57496"/>
                        <a:pt x="30888" y="14996"/>
                        <a:pt x="76677" y="693"/>
                      </a:cubicBezTo>
                      <a:cubicBezTo>
                        <a:pt x="78058" y="226"/>
                        <a:pt x="79507" y="0"/>
                        <a:pt x="80964" y="26"/>
                      </a:cubicBezTo>
                      <a:cubicBezTo>
                        <a:pt x="88841" y="-444"/>
                        <a:pt x="95606" y="5562"/>
                        <a:pt x="96076" y="13438"/>
                      </a:cubicBezTo>
                      <a:cubicBezTo>
                        <a:pt x="96474" y="20127"/>
                        <a:pt x="92171" y="26194"/>
                        <a:pt x="85726" y="28029"/>
                      </a:cubicBezTo>
                      <a:cubicBezTo>
                        <a:pt x="45515" y="40752"/>
                        <a:pt x="21725" y="82126"/>
                        <a:pt x="30957" y="123279"/>
                      </a:cubicBezTo>
                      <a:cubicBezTo>
                        <a:pt x="31573" y="126979"/>
                        <a:pt x="30718" y="130774"/>
                        <a:pt x="28576" y="133852"/>
                      </a:cubicBezTo>
                      <a:cubicBezTo>
                        <a:pt x="26598" y="137062"/>
                        <a:pt x="23401" y="139331"/>
                        <a:pt x="19718" y="140139"/>
                      </a:cubicBezTo>
                      <a:cubicBezTo>
                        <a:pt x="18689" y="140393"/>
                        <a:pt x="17634" y="140520"/>
                        <a:pt x="16575" y="140520"/>
                      </a:cubicBezTo>
                      <a:close/>
                    </a:path>
                  </a:pathLst>
                </a:custGeom>
                <a:solidFill>
                  <a:srgbClr val="293E40"/>
                </a:solidFill>
                <a:ln w="9525" cap="flat">
                  <a:noFill/>
                  <a:prstDash val="solid"/>
                  <a:miter/>
                </a:ln>
              </p:spPr>
              <p:txBody>
                <a:bodyPr rtlCol="0" anchor="ctr">
                  <a:noAutofit/>
                </a:bodyPr>
                <a:lstStyle/>
                <a:p>
                  <a:endParaRPr lang="en-US" sz="1798"/>
                </a:p>
              </p:txBody>
            </p:sp>
            <p:sp>
              <p:nvSpPr>
                <p:cNvPr id="263" name="Freeform 70">
                  <a:extLst>
                    <a:ext uri="{FF2B5EF4-FFF2-40B4-BE49-F238E27FC236}">
                      <a16:creationId xmlns:a16="http://schemas.microsoft.com/office/drawing/2014/main" id="{35F4AB68-358A-41AB-ACDD-52AAFE2DC8D2}"/>
                    </a:ext>
                  </a:extLst>
                </p:cNvPr>
                <p:cNvSpPr/>
                <p:nvPr/>
              </p:nvSpPr>
              <p:spPr>
                <a:xfrm>
                  <a:off x="11146219" y="2206958"/>
                  <a:ext cx="152400" cy="47625"/>
                </a:xfrm>
                <a:custGeom>
                  <a:avLst/>
                  <a:gdLst>
                    <a:gd name="connsiteX0" fmla="*/ 78640 w 152400"/>
                    <a:gd name="connsiteY0" fmla="*/ 53342 h 47625"/>
                    <a:gd name="connsiteX1" fmla="*/ 4535 w 152400"/>
                    <a:gd name="connsiteY1" fmla="*/ 24767 h 47625"/>
                    <a:gd name="connsiteX2" fmla="*/ 3773 w 152400"/>
                    <a:gd name="connsiteY2" fmla="*/ 4574 h 47625"/>
                    <a:gd name="connsiteX3" fmla="*/ 23964 w 152400"/>
                    <a:gd name="connsiteY3" fmla="*/ 3810 h 47625"/>
                    <a:gd name="connsiteX4" fmla="*/ 23966 w 152400"/>
                    <a:gd name="connsiteY4" fmla="*/ 3812 h 47625"/>
                    <a:gd name="connsiteX5" fmla="*/ 133313 w 152400"/>
                    <a:gd name="connsiteY5" fmla="*/ 3812 h 47625"/>
                    <a:gd name="connsiteX6" fmla="*/ 142838 w 152400"/>
                    <a:gd name="connsiteY6" fmla="*/ 2 h 47625"/>
                    <a:gd name="connsiteX7" fmla="*/ 156937 w 152400"/>
                    <a:gd name="connsiteY7" fmla="*/ 14475 h 47625"/>
                    <a:gd name="connsiteX8" fmla="*/ 152363 w 152400"/>
                    <a:gd name="connsiteY8" fmla="*/ 24767 h 47625"/>
                    <a:gd name="connsiteX9" fmla="*/ 78640 w 152400"/>
                    <a:gd name="connsiteY9" fmla="*/ 5334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47625">
                      <a:moveTo>
                        <a:pt x="78640" y="53342"/>
                      </a:moveTo>
                      <a:cubicBezTo>
                        <a:pt x="51227" y="53460"/>
                        <a:pt x="24772" y="43260"/>
                        <a:pt x="4535" y="24767"/>
                      </a:cubicBezTo>
                      <a:cubicBezTo>
                        <a:pt x="-1201" y="19378"/>
                        <a:pt x="-1541" y="10379"/>
                        <a:pt x="3773" y="4574"/>
                      </a:cubicBezTo>
                      <a:cubicBezTo>
                        <a:pt x="9138" y="-1213"/>
                        <a:pt x="18178" y="-1555"/>
                        <a:pt x="23964" y="3810"/>
                      </a:cubicBezTo>
                      <a:cubicBezTo>
                        <a:pt x="23965" y="3811"/>
                        <a:pt x="23965" y="3811"/>
                        <a:pt x="23966" y="3812"/>
                      </a:cubicBezTo>
                      <a:cubicBezTo>
                        <a:pt x="55211" y="31356"/>
                        <a:pt x="102068" y="31356"/>
                        <a:pt x="133313" y="3812"/>
                      </a:cubicBezTo>
                      <a:cubicBezTo>
                        <a:pt x="135902" y="1398"/>
                        <a:pt x="139300" y="40"/>
                        <a:pt x="142838" y="2"/>
                      </a:cubicBezTo>
                      <a:cubicBezTo>
                        <a:pt x="150729" y="106"/>
                        <a:pt x="157041" y="6586"/>
                        <a:pt x="156937" y="14475"/>
                      </a:cubicBezTo>
                      <a:cubicBezTo>
                        <a:pt x="156886" y="18387"/>
                        <a:pt x="155233" y="22107"/>
                        <a:pt x="152363" y="24767"/>
                      </a:cubicBezTo>
                      <a:cubicBezTo>
                        <a:pt x="132223" y="43170"/>
                        <a:pt x="105921" y="53365"/>
                        <a:pt x="78640" y="53342"/>
                      </a:cubicBezTo>
                      <a:close/>
                    </a:path>
                  </a:pathLst>
                </a:custGeom>
                <a:solidFill>
                  <a:srgbClr val="293E40"/>
                </a:solidFill>
                <a:ln w="9525" cap="flat">
                  <a:noFill/>
                  <a:prstDash val="solid"/>
                  <a:miter/>
                </a:ln>
              </p:spPr>
              <p:txBody>
                <a:bodyPr rtlCol="0" anchor="ctr">
                  <a:noAutofit/>
                </a:bodyPr>
                <a:lstStyle/>
                <a:p>
                  <a:endParaRPr lang="en-US" sz="1798"/>
                </a:p>
              </p:txBody>
            </p:sp>
          </p:grpSp>
        </p:grpSp>
        <p:grpSp>
          <p:nvGrpSpPr>
            <p:cNvPr id="279" name="Group 278">
              <a:extLst>
                <a:ext uri="{FF2B5EF4-FFF2-40B4-BE49-F238E27FC236}">
                  <a16:creationId xmlns:a16="http://schemas.microsoft.com/office/drawing/2014/main" id="{7FEFD664-473F-4106-92B3-DC555DBA4521}"/>
                </a:ext>
              </a:extLst>
            </p:cNvPr>
            <p:cNvGrpSpPr/>
            <p:nvPr/>
          </p:nvGrpSpPr>
          <p:grpSpPr>
            <a:xfrm>
              <a:off x="6624577" y="985226"/>
              <a:ext cx="1188410" cy="583477"/>
              <a:chOff x="6634486" y="1387375"/>
              <a:chExt cx="1188410" cy="583477"/>
            </a:xfrm>
          </p:grpSpPr>
          <p:sp>
            <p:nvSpPr>
              <p:cNvPr id="184" name="TextBox 183">
                <a:extLst>
                  <a:ext uri="{FF2B5EF4-FFF2-40B4-BE49-F238E27FC236}">
                    <a16:creationId xmlns:a16="http://schemas.microsoft.com/office/drawing/2014/main" id="{1BB40323-7046-4A8E-9EC3-D52C7A2D4A32}"/>
                  </a:ext>
                </a:extLst>
              </p:cNvPr>
              <p:cNvSpPr txBox="1"/>
              <p:nvPr/>
            </p:nvSpPr>
            <p:spPr>
              <a:xfrm>
                <a:off x="6634486" y="1759576"/>
                <a:ext cx="1188410" cy="211276"/>
              </a:xfrm>
              <a:prstGeom prst="rect">
                <a:avLst/>
              </a:prstGeom>
              <a:noFill/>
            </p:spPr>
            <p:txBody>
              <a:bodyPr wrap="square" rtlCol="0">
                <a:noAutofit/>
              </a:bodyPr>
              <a:lstStyle/>
              <a:p>
                <a:pPr algn="ctr" defTabSz="456903">
                  <a:lnSpc>
                    <a:spcPts val="1000"/>
                  </a:lnSpc>
                  <a:spcBef>
                    <a:spcPts val="600"/>
                  </a:spcBef>
                  <a:defRPr/>
                </a:pPr>
                <a:r>
                  <a:rPr lang="en-US" sz="800" dirty="0">
                    <a:solidFill>
                      <a:srgbClr val="293E40"/>
                    </a:solidFill>
                    <a:latin typeface="Century Gothic" panose="020F0302020204030204"/>
                  </a:rPr>
                  <a:t>Workspaces</a:t>
                </a:r>
              </a:p>
            </p:txBody>
          </p:sp>
          <p:grpSp>
            <p:nvGrpSpPr>
              <p:cNvPr id="267" name="Group 266">
                <a:extLst>
                  <a:ext uri="{FF2B5EF4-FFF2-40B4-BE49-F238E27FC236}">
                    <a16:creationId xmlns:a16="http://schemas.microsoft.com/office/drawing/2014/main" id="{87D816B4-06E0-48C8-BC33-93E954EA3101}"/>
                  </a:ext>
                </a:extLst>
              </p:cNvPr>
              <p:cNvGrpSpPr>
                <a:grpSpLocks noChangeAspect="1"/>
              </p:cNvGrpSpPr>
              <p:nvPr/>
            </p:nvGrpSpPr>
            <p:grpSpPr>
              <a:xfrm>
                <a:off x="7101087" y="1387375"/>
                <a:ext cx="265222" cy="341636"/>
                <a:chOff x="7398361" y="5176408"/>
                <a:chExt cx="443673" cy="571500"/>
              </a:xfrm>
            </p:grpSpPr>
            <p:sp>
              <p:nvSpPr>
                <p:cNvPr id="268" name="Freeform 139">
                  <a:extLst>
                    <a:ext uri="{FF2B5EF4-FFF2-40B4-BE49-F238E27FC236}">
                      <a16:creationId xmlns:a16="http://schemas.microsoft.com/office/drawing/2014/main" id="{B4E10879-05CA-4730-BA29-FB5737300BFE}"/>
                    </a:ext>
                  </a:extLst>
                </p:cNvPr>
                <p:cNvSpPr/>
                <p:nvPr/>
              </p:nvSpPr>
              <p:spPr>
                <a:xfrm>
                  <a:off x="7398361" y="5176408"/>
                  <a:ext cx="443672" cy="571500"/>
                </a:xfrm>
                <a:custGeom>
                  <a:avLst/>
                  <a:gdLst>
                    <a:gd name="connsiteX0" fmla="*/ 44753 w 443671"/>
                    <a:gd name="connsiteY0" fmla="*/ 328450 h 571500"/>
                    <a:gd name="connsiteX1" fmla="*/ 0 w 443671"/>
                    <a:gd name="connsiteY1" fmla="*/ 283757 h 571500"/>
                    <a:gd name="connsiteX2" fmla="*/ 0 w 443671"/>
                    <a:gd name="connsiteY2" fmla="*/ 176489 h 571500"/>
                    <a:gd name="connsiteX3" fmla="*/ 44753 w 443671"/>
                    <a:gd name="connsiteY3" fmla="*/ 131796 h 571500"/>
                    <a:gd name="connsiteX4" fmla="*/ 152167 w 443671"/>
                    <a:gd name="connsiteY4" fmla="*/ 131796 h 571500"/>
                    <a:gd name="connsiteX5" fmla="*/ 196920 w 443671"/>
                    <a:gd name="connsiteY5" fmla="*/ 176489 h 571500"/>
                    <a:gd name="connsiteX6" fmla="*/ 196920 w 443671"/>
                    <a:gd name="connsiteY6" fmla="*/ 283757 h 571500"/>
                    <a:gd name="connsiteX7" fmla="*/ 152167 w 443671"/>
                    <a:gd name="connsiteY7" fmla="*/ 328450 h 571500"/>
                    <a:gd name="connsiteX8" fmla="*/ 44753 w 443671"/>
                    <a:gd name="connsiteY8" fmla="*/ 159889 h 571500"/>
                    <a:gd name="connsiteX9" fmla="*/ 28131 w 443671"/>
                    <a:gd name="connsiteY9" fmla="*/ 176489 h 571500"/>
                    <a:gd name="connsiteX10" fmla="*/ 28131 w 443671"/>
                    <a:gd name="connsiteY10" fmla="*/ 283757 h 571500"/>
                    <a:gd name="connsiteX11" fmla="*/ 44753 w 443671"/>
                    <a:gd name="connsiteY11" fmla="*/ 300356 h 571500"/>
                    <a:gd name="connsiteX12" fmla="*/ 152167 w 443671"/>
                    <a:gd name="connsiteY12" fmla="*/ 300356 h 571500"/>
                    <a:gd name="connsiteX13" fmla="*/ 168788 w 443671"/>
                    <a:gd name="connsiteY13" fmla="*/ 283757 h 571500"/>
                    <a:gd name="connsiteX14" fmla="*/ 168788 w 443671"/>
                    <a:gd name="connsiteY14" fmla="*/ 176489 h 571500"/>
                    <a:gd name="connsiteX15" fmla="*/ 152167 w 443671"/>
                    <a:gd name="connsiteY15" fmla="*/ 159889 h 571500"/>
                    <a:gd name="connsiteX16" fmla="*/ 44753 w 443671"/>
                    <a:gd name="connsiteY16" fmla="*/ 571947 h 571500"/>
                    <a:gd name="connsiteX17" fmla="*/ 0 w 443671"/>
                    <a:gd name="connsiteY17" fmla="*/ 527223 h 571500"/>
                    <a:gd name="connsiteX18" fmla="*/ 0 w 443671"/>
                    <a:gd name="connsiteY18" fmla="*/ 419986 h 571500"/>
                    <a:gd name="connsiteX19" fmla="*/ 44753 w 443671"/>
                    <a:gd name="connsiteY19" fmla="*/ 375294 h 571500"/>
                    <a:gd name="connsiteX20" fmla="*/ 152167 w 443671"/>
                    <a:gd name="connsiteY20" fmla="*/ 375294 h 571500"/>
                    <a:gd name="connsiteX21" fmla="*/ 196920 w 443671"/>
                    <a:gd name="connsiteY21" fmla="*/ 419986 h 571500"/>
                    <a:gd name="connsiteX22" fmla="*/ 196920 w 443671"/>
                    <a:gd name="connsiteY22" fmla="*/ 527223 h 571500"/>
                    <a:gd name="connsiteX23" fmla="*/ 152167 w 443671"/>
                    <a:gd name="connsiteY23" fmla="*/ 571915 h 571500"/>
                    <a:gd name="connsiteX24" fmla="*/ 44753 w 443671"/>
                    <a:gd name="connsiteY24" fmla="*/ 403387 h 571500"/>
                    <a:gd name="connsiteX25" fmla="*/ 28131 w 443671"/>
                    <a:gd name="connsiteY25" fmla="*/ 419986 h 571500"/>
                    <a:gd name="connsiteX26" fmla="*/ 28131 w 443671"/>
                    <a:gd name="connsiteY26" fmla="*/ 527223 h 571500"/>
                    <a:gd name="connsiteX27" fmla="*/ 44753 w 443671"/>
                    <a:gd name="connsiteY27" fmla="*/ 543822 h 571500"/>
                    <a:gd name="connsiteX28" fmla="*/ 152167 w 443671"/>
                    <a:gd name="connsiteY28" fmla="*/ 543822 h 571500"/>
                    <a:gd name="connsiteX29" fmla="*/ 168788 w 443671"/>
                    <a:gd name="connsiteY29" fmla="*/ 527223 h 571500"/>
                    <a:gd name="connsiteX30" fmla="*/ 168788 w 443671"/>
                    <a:gd name="connsiteY30" fmla="*/ 419986 h 571500"/>
                    <a:gd name="connsiteX31" fmla="*/ 152167 w 443671"/>
                    <a:gd name="connsiteY31" fmla="*/ 403387 h 571500"/>
                    <a:gd name="connsiteX32" fmla="*/ 288580 w 443671"/>
                    <a:gd name="connsiteY32" fmla="*/ 571947 h 571500"/>
                    <a:gd name="connsiteX33" fmla="*/ 243827 w 443671"/>
                    <a:gd name="connsiteY33" fmla="*/ 527223 h 571500"/>
                    <a:gd name="connsiteX34" fmla="*/ 243827 w 443671"/>
                    <a:gd name="connsiteY34" fmla="*/ 419986 h 571500"/>
                    <a:gd name="connsiteX35" fmla="*/ 288580 w 443671"/>
                    <a:gd name="connsiteY35" fmla="*/ 375294 h 571500"/>
                    <a:gd name="connsiteX36" fmla="*/ 395993 w 443671"/>
                    <a:gd name="connsiteY36" fmla="*/ 375294 h 571500"/>
                    <a:gd name="connsiteX37" fmla="*/ 440746 w 443671"/>
                    <a:gd name="connsiteY37" fmla="*/ 419986 h 571500"/>
                    <a:gd name="connsiteX38" fmla="*/ 440746 w 443671"/>
                    <a:gd name="connsiteY38" fmla="*/ 527223 h 571500"/>
                    <a:gd name="connsiteX39" fmla="*/ 395993 w 443671"/>
                    <a:gd name="connsiteY39" fmla="*/ 571915 h 571500"/>
                    <a:gd name="connsiteX40" fmla="*/ 288580 w 443671"/>
                    <a:gd name="connsiteY40" fmla="*/ 403387 h 571500"/>
                    <a:gd name="connsiteX41" fmla="*/ 271958 w 443671"/>
                    <a:gd name="connsiteY41" fmla="*/ 419986 h 571500"/>
                    <a:gd name="connsiteX42" fmla="*/ 271958 w 443671"/>
                    <a:gd name="connsiteY42" fmla="*/ 527223 h 571500"/>
                    <a:gd name="connsiteX43" fmla="*/ 288580 w 443671"/>
                    <a:gd name="connsiteY43" fmla="*/ 543822 h 571500"/>
                    <a:gd name="connsiteX44" fmla="*/ 395993 w 443671"/>
                    <a:gd name="connsiteY44" fmla="*/ 543822 h 571500"/>
                    <a:gd name="connsiteX45" fmla="*/ 412615 w 443671"/>
                    <a:gd name="connsiteY45" fmla="*/ 527223 h 571500"/>
                    <a:gd name="connsiteX46" fmla="*/ 412615 w 443671"/>
                    <a:gd name="connsiteY46" fmla="*/ 419986 h 571500"/>
                    <a:gd name="connsiteX47" fmla="*/ 395993 w 443671"/>
                    <a:gd name="connsiteY47" fmla="*/ 403387 h 571500"/>
                    <a:gd name="connsiteX48" fmla="*/ 356352 w 443671"/>
                    <a:gd name="connsiteY48" fmla="*/ 89640 h 571500"/>
                    <a:gd name="connsiteX49" fmla="*/ 356352 w 443671"/>
                    <a:gd name="connsiteY49" fmla="*/ 14735 h 571500"/>
                    <a:gd name="connsiteX50" fmla="*/ 342959 w 443671"/>
                    <a:gd name="connsiteY50" fmla="*/ 16 h 571500"/>
                    <a:gd name="connsiteX51" fmla="*/ 328221 w 443671"/>
                    <a:gd name="connsiteY51" fmla="*/ 13391 h 571500"/>
                    <a:gd name="connsiteX52" fmla="*/ 328221 w 443671"/>
                    <a:gd name="connsiteY52" fmla="*/ 14735 h 571500"/>
                    <a:gd name="connsiteX53" fmla="*/ 328221 w 443671"/>
                    <a:gd name="connsiteY53" fmla="*/ 89640 h 571500"/>
                    <a:gd name="connsiteX54" fmla="*/ 341614 w 443671"/>
                    <a:gd name="connsiteY54" fmla="*/ 104358 h 571500"/>
                    <a:gd name="connsiteX55" fmla="*/ 356352 w 443671"/>
                    <a:gd name="connsiteY55" fmla="*/ 90983 h 571500"/>
                    <a:gd name="connsiteX56" fmla="*/ 356352 w 443671"/>
                    <a:gd name="connsiteY56" fmla="*/ 89640 h 571500"/>
                    <a:gd name="connsiteX57" fmla="*/ 272215 w 443671"/>
                    <a:gd name="connsiteY57" fmla="*/ 102804 h 571500"/>
                    <a:gd name="connsiteX58" fmla="*/ 280446 w 443671"/>
                    <a:gd name="connsiteY58" fmla="*/ 84695 h 571500"/>
                    <a:gd name="connsiteX59" fmla="*/ 266364 w 443671"/>
                    <a:gd name="connsiteY59" fmla="*/ 47227 h 571500"/>
                    <a:gd name="connsiteX60" fmla="*/ 253182 w 443671"/>
                    <a:gd name="connsiteY60" fmla="*/ 38141 h 571500"/>
                    <a:gd name="connsiteX61" fmla="*/ 248263 w 443671"/>
                    <a:gd name="connsiteY61" fmla="*/ 39008 h 571500"/>
                    <a:gd name="connsiteX62" fmla="*/ 240033 w 443671"/>
                    <a:gd name="connsiteY62" fmla="*/ 57116 h 571500"/>
                    <a:gd name="connsiteX63" fmla="*/ 253986 w 443671"/>
                    <a:gd name="connsiteY63" fmla="*/ 94584 h 571500"/>
                    <a:gd name="connsiteX64" fmla="*/ 267168 w 443671"/>
                    <a:gd name="connsiteY64" fmla="*/ 103703 h 571500"/>
                    <a:gd name="connsiteX65" fmla="*/ 272215 w 443671"/>
                    <a:gd name="connsiteY65" fmla="*/ 102804 h 571500"/>
                    <a:gd name="connsiteX66" fmla="*/ 430490 w 443671"/>
                    <a:gd name="connsiteY66" fmla="*/ 94584 h 571500"/>
                    <a:gd name="connsiteX67" fmla="*/ 444540 w 443671"/>
                    <a:gd name="connsiteY67" fmla="*/ 57116 h 571500"/>
                    <a:gd name="connsiteX68" fmla="*/ 436342 w 443671"/>
                    <a:gd name="connsiteY68" fmla="*/ 39200 h 571500"/>
                    <a:gd name="connsiteX69" fmla="*/ 431391 w 443671"/>
                    <a:gd name="connsiteY69" fmla="*/ 38301 h 571500"/>
                    <a:gd name="connsiteX70" fmla="*/ 418209 w 443671"/>
                    <a:gd name="connsiteY70" fmla="*/ 47387 h 571500"/>
                    <a:gd name="connsiteX71" fmla="*/ 404159 w 443671"/>
                    <a:gd name="connsiteY71" fmla="*/ 84856 h 571500"/>
                    <a:gd name="connsiteX72" fmla="*/ 412358 w 443671"/>
                    <a:gd name="connsiteY72" fmla="*/ 102964 h 571500"/>
                    <a:gd name="connsiteX73" fmla="*/ 417309 w 443671"/>
                    <a:gd name="connsiteY73" fmla="*/ 103863 h 571500"/>
                    <a:gd name="connsiteX74" fmla="*/ 430490 w 443671"/>
                    <a:gd name="connsiteY74" fmla="*/ 9458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3671" h="571500">
                      <a:moveTo>
                        <a:pt x="44753" y="328450"/>
                      </a:moveTo>
                      <a:cubicBezTo>
                        <a:pt x="20051" y="328414"/>
                        <a:pt x="35" y="308426"/>
                        <a:pt x="0" y="283757"/>
                      </a:cubicBezTo>
                      <a:lnTo>
                        <a:pt x="0" y="176489"/>
                      </a:lnTo>
                      <a:cubicBezTo>
                        <a:pt x="35" y="151820"/>
                        <a:pt x="20051" y="131831"/>
                        <a:pt x="44753" y="131796"/>
                      </a:cubicBezTo>
                      <a:lnTo>
                        <a:pt x="152167" y="131796"/>
                      </a:lnTo>
                      <a:cubicBezTo>
                        <a:pt x="176876" y="131814"/>
                        <a:pt x="196902" y="151813"/>
                        <a:pt x="196920" y="176489"/>
                      </a:cubicBezTo>
                      <a:lnTo>
                        <a:pt x="196920" y="283757"/>
                      </a:lnTo>
                      <a:cubicBezTo>
                        <a:pt x="196884" y="308426"/>
                        <a:pt x="176868" y="328414"/>
                        <a:pt x="152167" y="328450"/>
                      </a:cubicBezTo>
                      <a:close/>
                      <a:moveTo>
                        <a:pt x="44753" y="159889"/>
                      </a:moveTo>
                      <a:cubicBezTo>
                        <a:pt x="35580" y="159907"/>
                        <a:pt x="28149" y="167328"/>
                        <a:pt x="28131" y="176489"/>
                      </a:cubicBezTo>
                      <a:lnTo>
                        <a:pt x="28131" y="283757"/>
                      </a:lnTo>
                      <a:cubicBezTo>
                        <a:pt x="28149" y="292917"/>
                        <a:pt x="35580" y="300339"/>
                        <a:pt x="44753" y="300356"/>
                      </a:cubicBezTo>
                      <a:lnTo>
                        <a:pt x="152167" y="300356"/>
                      </a:lnTo>
                      <a:cubicBezTo>
                        <a:pt x="161339" y="300339"/>
                        <a:pt x="168771" y="292917"/>
                        <a:pt x="168788" y="283757"/>
                      </a:cubicBezTo>
                      <a:lnTo>
                        <a:pt x="168788" y="176489"/>
                      </a:lnTo>
                      <a:cubicBezTo>
                        <a:pt x="168771" y="167328"/>
                        <a:pt x="161339" y="159907"/>
                        <a:pt x="152167" y="159889"/>
                      </a:cubicBezTo>
                      <a:close/>
                      <a:moveTo>
                        <a:pt x="44753" y="571947"/>
                      </a:moveTo>
                      <a:cubicBezTo>
                        <a:pt x="20039" y="571912"/>
                        <a:pt x="18" y="551904"/>
                        <a:pt x="0" y="527223"/>
                      </a:cubicBezTo>
                      <a:lnTo>
                        <a:pt x="0" y="419986"/>
                      </a:lnTo>
                      <a:cubicBezTo>
                        <a:pt x="35" y="395318"/>
                        <a:pt x="20051" y="375329"/>
                        <a:pt x="44753" y="375294"/>
                      </a:cubicBezTo>
                      <a:lnTo>
                        <a:pt x="152167" y="375294"/>
                      </a:lnTo>
                      <a:cubicBezTo>
                        <a:pt x="176876" y="375311"/>
                        <a:pt x="196902" y="395310"/>
                        <a:pt x="196920" y="419986"/>
                      </a:cubicBezTo>
                      <a:lnTo>
                        <a:pt x="196920" y="527223"/>
                      </a:lnTo>
                      <a:cubicBezTo>
                        <a:pt x="196884" y="551891"/>
                        <a:pt x="176868" y="571880"/>
                        <a:pt x="152167" y="571915"/>
                      </a:cubicBezTo>
                      <a:close/>
                      <a:moveTo>
                        <a:pt x="44753" y="403387"/>
                      </a:moveTo>
                      <a:cubicBezTo>
                        <a:pt x="35580" y="403405"/>
                        <a:pt x="28149" y="410826"/>
                        <a:pt x="28131" y="419986"/>
                      </a:cubicBezTo>
                      <a:lnTo>
                        <a:pt x="28131" y="527223"/>
                      </a:lnTo>
                      <a:cubicBezTo>
                        <a:pt x="28149" y="536383"/>
                        <a:pt x="35580" y="543804"/>
                        <a:pt x="44753" y="543822"/>
                      </a:cubicBezTo>
                      <a:lnTo>
                        <a:pt x="152167" y="543822"/>
                      </a:lnTo>
                      <a:cubicBezTo>
                        <a:pt x="161339" y="543804"/>
                        <a:pt x="168771" y="536383"/>
                        <a:pt x="168788" y="527223"/>
                      </a:cubicBezTo>
                      <a:lnTo>
                        <a:pt x="168788" y="419986"/>
                      </a:lnTo>
                      <a:cubicBezTo>
                        <a:pt x="168771" y="410826"/>
                        <a:pt x="161339" y="403405"/>
                        <a:pt x="152167" y="403387"/>
                      </a:cubicBezTo>
                      <a:close/>
                      <a:moveTo>
                        <a:pt x="288580" y="571947"/>
                      </a:moveTo>
                      <a:cubicBezTo>
                        <a:pt x="263865" y="571912"/>
                        <a:pt x="243844" y="551904"/>
                        <a:pt x="243827" y="527223"/>
                      </a:cubicBezTo>
                      <a:lnTo>
                        <a:pt x="243827" y="419986"/>
                      </a:lnTo>
                      <a:cubicBezTo>
                        <a:pt x="243862" y="395318"/>
                        <a:pt x="263878" y="375329"/>
                        <a:pt x="288580" y="375294"/>
                      </a:cubicBezTo>
                      <a:lnTo>
                        <a:pt x="395993" y="375294"/>
                      </a:lnTo>
                      <a:cubicBezTo>
                        <a:pt x="420702" y="375311"/>
                        <a:pt x="440729" y="395310"/>
                        <a:pt x="440746" y="419986"/>
                      </a:cubicBezTo>
                      <a:lnTo>
                        <a:pt x="440746" y="527223"/>
                      </a:lnTo>
                      <a:cubicBezTo>
                        <a:pt x="440711" y="551891"/>
                        <a:pt x="420695" y="571880"/>
                        <a:pt x="395993" y="571915"/>
                      </a:cubicBezTo>
                      <a:close/>
                      <a:moveTo>
                        <a:pt x="288580" y="403387"/>
                      </a:moveTo>
                      <a:cubicBezTo>
                        <a:pt x="279407" y="403405"/>
                        <a:pt x="271976" y="410826"/>
                        <a:pt x="271958" y="419986"/>
                      </a:cubicBezTo>
                      <a:lnTo>
                        <a:pt x="271958" y="527223"/>
                      </a:lnTo>
                      <a:cubicBezTo>
                        <a:pt x="271976" y="536383"/>
                        <a:pt x="279407" y="543804"/>
                        <a:pt x="288580" y="543822"/>
                      </a:cubicBezTo>
                      <a:lnTo>
                        <a:pt x="395993" y="543822"/>
                      </a:lnTo>
                      <a:cubicBezTo>
                        <a:pt x="405166" y="543804"/>
                        <a:pt x="412597" y="536383"/>
                        <a:pt x="412615" y="527223"/>
                      </a:cubicBezTo>
                      <a:lnTo>
                        <a:pt x="412615" y="419986"/>
                      </a:lnTo>
                      <a:cubicBezTo>
                        <a:pt x="412597" y="410826"/>
                        <a:pt x="405166" y="403405"/>
                        <a:pt x="395993" y="403387"/>
                      </a:cubicBezTo>
                      <a:close/>
                      <a:moveTo>
                        <a:pt x="356352" y="89640"/>
                      </a:moveTo>
                      <a:lnTo>
                        <a:pt x="356352" y="14735"/>
                      </a:lnTo>
                      <a:cubicBezTo>
                        <a:pt x="356724" y="6977"/>
                        <a:pt x="350727" y="387"/>
                        <a:pt x="342959" y="16"/>
                      </a:cubicBezTo>
                      <a:cubicBezTo>
                        <a:pt x="335191" y="-355"/>
                        <a:pt x="328592" y="5634"/>
                        <a:pt x="328221" y="13391"/>
                      </a:cubicBezTo>
                      <a:cubicBezTo>
                        <a:pt x="328199" y="13839"/>
                        <a:pt x="328199" y="14287"/>
                        <a:pt x="328221" y="14735"/>
                      </a:cubicBezTo>
                      <a:lnTo>
                        <a:pt x="328221" y="89640"/>
                      </a:lnTo>
                      <a:cubicBezTo>
                        <a:pt x="327849" y="97398"/>
                        <a:pt x="333846" y="103987"/>
                        <a:pt x="341614" y="104358"/>
                      </a:cubicBezTo>
                      <a:cubicBezTo>
                        <a:pt x="349382" y="104729"/>
                        <a:pt x="355981" y="98741"/>
                        <a:pt x="356352" y="90983"/>
                      </a:cubicBezTo>
                      <a:cubicBezTo>
                        <a:pt x="356374" y="90536"/>
                        <a:pt x="356374" y="90087"/>
                        <a:pt x="356352" y="89640"/>
                      </a:cubicBezTo>
                      <a:close/>
                      <a:moveTo>
                        <a:pt x="272215" y="102804"/>
                      </a:moveTo>
                      <a:cubicBezTo>
                        <a:pt x="279482" y="100058"/>
                        <a:pt x="283160" y="91965"/>
                        <a:pt x="280446" y="84695"/>
                      </a:cubicBezTo>
                      <a:lnTo>
                        <a:pt x="266364" y="47227"/>
                      </a:lnTo>
                      <a:cubicBezTo>
                        <a:pt x="264283" y="41761"/>
                        <a:pt x="259038" y="38145"/>
                        <a:pt x="253182" y="38141"/>
                      </a:cubicBezTo>
                      <a:cubicBezTo>
                        <a:pt x="251504" y="38139"/>
                        <a:pt x="249839" y="38432"/>
                        <a:pt x="248263" y="39008"/>
                      </a:cubicBezTo>
                      <a:cubicBezTo>
                        <a:pt x="240997" y="41753"/>
                        <a:pt x="237318" y="49846"/>
                        <a:pt x="240033" y="57116"/>
                      </a:cubicBezTo>
                      <a:lnTo>
                        <a:pt x="253986" y="94584"/>
                      </a:lnTo>
                      <a:cubicBezTo>
                        <a:pt x="256064" y="100057"/>
                        <a:pt x="261307" y="103684"/>
                        <a:pt x="267168" y="103703"/>
                      </a:cubicBezTo>
                      <a:cubicBezTo>
                        <a:pt x="268890" y="103705"/>
                        <a:pt x="270600" y="103400"/>
                        <a:pt x="272215" y="102804"/>
                      </a:cubicBezTo>
                      <a:close/>
                      <a:moveTo>
                        <a:pt x="430490" y="94584"/>
                      </a:moveTo>
                      <a:lnTo>
                        <a:pt x="444540" y="57116"/>
                      </a:lnTo>
                      <a:cubicBezTo>
                        <a:pt x="447170" y="49910"/>
                        <a:pt x="443518" y="41931"/>
                        <a:pt x="436342" y="39200"/>
                      </a:cubicBezTo>
                      <a:cubicBezTo>
                        <a:pt x="434760" y="38602"/>
                        <a:pt x="433082" y="38297"/>
                        <a:pt x="431391" y="38301"/>
                      </a:cubicBezTo>
                      <a:cubicBezTo>
                        <a:pt x="425535" y="38306"/>
                        <a:pt x="420290" y="41921"/>
                        <a:pt x="418209" y="47387"/>
                      </a:cubicBezTo>
                      <a:lnTo>
                        <a:pt x="404159" y="84856"/>
                      </a:lnTo>
                      <a:cubicBezTo>
                        <a:pt x="401441" y="92116"/>
                        <a:pt x="405104" y="100206"/>
                        <a:pt x="412358" y="102964"/>
                      </a:cubicBezTo>
                      <a:cubicBezTo>
                        <a:pt x="413944" y="103547"/>
                        <a:pt x="415619" y="103851"/>
                        <a:pt x="417309" y="103863"/>
                      </a:cubicBezTo>
                      <a:cubicBezTo>
                        <a:pt x="423214" y="103828"/>
                        <a:pt x="428473" y="100126"/>
                        <a:pt x="430490" y="94584"/>
                      </a:cubicBezTo>
                      <a:close/>
                    </a:path>
                  </a:pathLst>
                </a:custGeom>
                <a:solidFill>
                  <a:srgbClr val="293E40"/>
                </a:solidFill>
                <a:ln w="3152" cap="flat">
                  <a:noFill/>
                  <a:prstDash val="solid"/>
                  <a:miter/>
                </a:ln>
              </p:spPr>
              <p:txBody>
                <a:bodyPr rtlCol="0" anchor="ctr">
                  <a:noAutofit/>
                </a:bodyPr>
                <a:lstStyle/>
                <a:p>
                  <a:endParaRPr lang="en-US" sz="1798"/>
                </a:p>
              </p:txBody>
            </p:sp>
            <p:sp>
              <p:nvSpPr>
                <p:cNvPr id="269" name="Rounded Rectangle 140">
                  <a:extLst>
                    <a:ext uri="{FF2B5EF4-FFF2-40B4-BE49-F238E27FC236}">
                      <a16:creationId xmlns:a16="http://schemas.microsoft.com/office/drawing/2014/main" id="{A0D38D8D-B901-433D-8EF4-AF9DB0EC85C8}"/>
                    </a:ext>
                  </a:extLst>
                </p:cNvPr>
                <p:cNvSpPr/>
                <p:nvPr/>
              </p:nvSpPr>
              <p:spPr>
                <a:xfrm>
                  <a:off x="7642010" y="5304031"/>
                  <a:ext cx="200024" cy="200024"/>
                </a:xfrm>
                <a:prstGeom prst="roundRect">
                  <a:avLst>
                    <a:gd name="adj" fmla="val 246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98"/>
                </a:p>
              </p:txBody>
            </p:sp>
          </p:grpSp>
        </p:grpSp>
        <p:grpSp>
          <p:nvGrpSpPr>
            <p:cNvPr id="278" name="Group 277">
              <a:extLst>
                <a:ext uri="{FF2B5EF4-FFF2-40B4-BE49-F238E27FC236}">
                  <a16:creationId xmlns:a16="http://schemas.microsoft.com/office/drawing/2014/main" id="{8D5F0469-A25C-44CC-85AA-63C035E03AA0}"/>
                </a:ext>
              </a:extLst>
            </p:cNvPr>
            <p:cNvGrpSpPr/>
            <p:nvPr/>
          </p:nvGrpSpPr>
          <p:grpSpPr>
            <a:xfrm>
              <a:off x="9273651" y="987838"/>
              <a:ext cx="1188410" cy="580865"/>
              <a:chOff x="9273651" y="1389987"/>
              <a:chExt cx="1188410" cy="580865"/>
            </a:xfrm>
          </p:grpSpPr>
          <p:sp>
            <p:nvSpPr>
              <p:cNvPr id="192" name="TextBox 191">
                <a:extLst>
                  <a:ext uri="{FF2B5EF4-FFF2-40B4-BE49-F238E27FC236}">
                    <a16:creationId xmlns:a16="http://schemas.microsoft.com/office/drawing/2014/main" id="{43703152-6954-4854-8F01-C70028F2BF5F}"/>
                  </a:ext>
                </a:extLst>
              </p:cNvPr>
              <p:cNvSpPr txBox="1"/>
              <p:nvPr/>
            </p:nvSpPr>
            <p:spPr>
              <a:xfrm>
                <a:off x="9273651" y="1759576"/>
                <a:ext cx="1188410" cy="211276"/>
              </a:xfrm>
              <a:prstGeom prst="rect">
                <a:avLst/>
              </a:prstGeom>
              <a:noFill/>
            </p:spPr>
            <p:txBody>
              <a:bodyPr wrap="square" rtlCol="0">
                <a:noAutofit/>
              </a:bodyPr>
              <a:lstStyle/>
              <a:p>
                <a:pPr algn="ctr" defTabSz="456903">
                  <a:lnSpc>
                    <a:spcPts val="1000"/>
                  </a:lnSpc>
                  <a:spcBef>
                    <a:spcPts val="600"/>
                  </a:spcBef>
                  <a:defRPr/>
                </a:pPr>
                <a:r>
                  <a:rPr lang="en-US" sz="800" dirty="0">
                    <a:solidFill>
                      <a:srgbClr val="293E40"/>
                    </a:solidFill>
                    <a:latin typeface="Century Gothic" panose="020F0302020204030204"/>
                  </a:rPr>
                  <a:t>Notifications</a:t>
                </a:r>
              </a:p>
            </p:txBody>
          </p:sp>
          <p:grpSp>
            <p:nvGrpSpPr>
              <p:cNvPr id="274" name="Graphic 133">
                <a:extLst>
                  <a:ext uri="{FF2B5EF4-FFF2-40B4-BE49-F238E27FC236}">
                    <a16:creationId xmlns:a16="http://schemas.microsoft.com/office/drawing/2014/main" id="{55AE4AE8-0125-4AB3-9E20-7E615ACC5F5D}"/>
                  </a:ext>
                </a:extLst>
              </p:cNvPr>
              <p:cNvGrpSpPr>
                <a:grpSpLocks noChangeAspect="1"/>
              </p:cNvGrpSpPr>
              <p:nvPr/>
            </p:nvGrpSpPr>
            <p:grpSpPr>
              <a:xfrm>
                <a:off x="9693482" y="1389987"/>
                <a:ext cx="355939" cy="355939"/>
                <a:chOff x="2998813" y="1806242"/>
                <a:chExt cx="609600" cy="609600"/>
              </a:xfrm>
            </p:grpSpPr>
            <p:sp>
              <p:nvSpPr>
                <p:cNvPr id="275" name="Freeform 20">
                  <a:extLst>
                    <a:ext uri="{FF2B5EF4-FFF2-40B4-BE49-F238E27FC236}">
                      <a16:creationId xmlns:a16="http://schemas.microsoft.com/office/drawing/2014/main" id="{34E175EC-9025-42FA-AFD5-9488D92FA7EB}"/>
                    </a:ext>
                  </a:extLst>
                </p:cNvPr>
                <p:cNvSpPr/>
                <p:nvPr/>
              </p:nvSpPr>
              <p:spPr>
                <a:xfrm>
                  <a:off x="3006259" y="1843979"/>
                  <a:ext cx="552450" cy="466725"/>
                </a:xfrm>
                <a:custGeom>
                  <a:avLst/>
                  <a:gdLst>
                    <a:gd name="connsiteX0" fmla="*/ 270494 w 552450"/>
                    <a:gd name="connsiteY0" fmla="*/ 295638 h 466725"/>
                    <a:gd name="connsiteX1" fmla="*/ 263541 w 552450"/>
                    <a:gd name="connsiteY1" fmla="*/ 284970 h 466725"/>
                    <a:gd name="connsiteX2" fmla="*/ 256873 w 552450"/>
                    <a:gd name="connsiteY2" fmla="*/ 184957 h 466725"/>
                    <a:gd name="connsiteX3" fmla="*/ 259540 w 552450"/>
                    <a:gd name="connsiteY3" fmla="*/ 174480 h 466725"/>
                    <a:gd name="connsiteX4" fmla="*/ 263922 w 552450"/>
                    <a:gd name="connsiteY4" fmla="*/ 171813 h 466725"/>
                    <a:gd name="connsiteX5" fmla="*/ 292497 w 552450"/>
                    <a:gd name="connsiteY5" fmla="*/ 171813 h 466725"/>
                    <a:gd name="connsiteX6" fmla="*/ 296878 w 552450"/>
                    <a:gd name="connsiteY6" fmla="*/ 174480 h 466725"/>
                    <a:gd name="connsiteX7" fmla="*/ 299545 w 552450"/>
                    <a:gd name="connsiteY7" fmla="*/ 184957 h 466725"/>
                    <a:gd name="connsiteX8" fmla="*/ 292878 w 552450"/>
                    <a:gd name="connsiteY8" fmla="*/ 284970 h 466725"/>
                    <a:gd name="connsiteX9" fmla="*/ 285924 w 552450"/>
                    <a:gd name="connsiteY9" fmla="*/ 295638 h 466725"/>
                    <a:gd name="connsiteX10" fmla="*/ 302117 w 552450"/>
                    <a:gd name="connsiteY10" fmla="*/ 348025 h 466725"/>
                    <a:gd name="connsiteX11" fmla="*/ 278304 w 552450"/>
                    <a:gd name="connsiteY11" fmla="*/ 324213 h 466725"/>
                    <a:gd name="connsiteX12" fmla="*/ 254492 w 552450"/>
                    <a:gd name="connsiteY12" fmla="*/ 348025 h 466725"/>
                    <a:gd name="connsiteX13" fmla="*/ 278304 w 552450"/>
                    <a:gd name="connsiteY13" fmla="*/ 371838 h 466725"/>
                    <a:gd name="connsiteX14" fmla="*/ 302117 w 552450"/>
                    <a:gd name="connsiteY14" fmla="*/ 348025 h 466725"/>
                    <a:gd name="connsiteX15" fmla="*/ 507476 w 552450"/>
                    <a:gd name="connsiteY15" fmla="*/ 467088 h 466725"/>
                    <a:gd name="connsiteX16" fmla="*/ 548719 w 552450"/>
                    <a:gd name="connsiteY16" fmla="*/ 442704 h 466725"/>
                    <a:gd name="connsiteX17" fmla="*/ 547576 w 552450"/>
                    <a:gd name="connsiteY17" fmla="*/ 393841 h 466725"/>
                    <a:gd name="connsiteX18" fmla="*/ 317452 w 552450"/>
                    <a:gd name="connsiteY18" fmla="*/ 22366 h 466725"/>
                    <a:gd name="connsiteX19" fmla="*/ 252705 w 552450"/>
                    <a:gd name="connsiteY19" fmla="*/ 7007 h 466725"/>
                    <a:gd name="connsiteX20" fmla="*/ 237347 w 552450"/>
                    <a:gd name="connsiteY20" fmla="*/ 22366 h 466725"/>
                    <a:gd name="connsiteX21" fmla="*/ 7223 w 552450"/>
                    <a:gd name="connsiteY21" fmla="*/ 393841 h 466725"/>
                    <a:gd name="connsiteX22" fmla="*/ 6080 w 552450"/>
                    <a:gd name="connsiteY22" fmla="*/ 442704 h 466725"/>
                    <a:gd name="connsiteX23" fmla="*/ 47323 w 552450"/>
                    <a:gd name="connsiteY23" fmla="*/ 467088 h 466725"/>
                    <a:gd name="connsiteX24" fmla="*/ 295354 w 552450"/>
                    <a:gd name="connsiteY24" fmla="*/ 39034 h 466725"/>
                    <a:gd name="connsiteX25" fmla="*/ 522335 w 552450"/>
                    <a:gd name="connsiteY25" fmla="*/ 404985 h 466725"/>
                    <a:gd name="connsiteX26" fmla="*/ 522811 w 552450"/>
                    <a:gd name="connsiteY26" fmla="*/ 427464 h 466725"/>
                    <a:gd name="connsiteX27" fmla="*/ 504333 w 552450"/>
                    <a:gd name="connsiteY27" fmla="*/ 438513 h 466725"/>
                    <a:gd name="connsiteX28" fmla="*/ 50466 w 552450"/>
                    <a:gd name="connsiteY28" fmla="*/ 438513 h 466725"/>
                    <a:gd name="connsiteX29" fmla="*/ 31988 w 552450"/>
                    <a:gd name="connsiteY29" fmla="*/ 427464 h 466725"/>
                    <a:gd name="connsiteX30" fmla="*/ 32464 w 552450"/>
                    <a:gd name="connsiteY30" fmla="*/ 404985 h 466725"/>
                    <a:gd name="connsiteX31" fmla="*/ 259254 w 552450"/>
                    <a:gd name="connsiteY31" fmla="*/ 39034 h 466725"/>
                    <a:gd name="connsiteX32" fmla="*/ 288197 w 552450"/>
                    <a:gd name="connsiteY32" fmla="*/ 32068 h 466725"/>
                    <a:gd name="connsiteX33" fmla="*/ 295164 w 552450"/>
                    <a:gd name="connsiteY33" fmla="*/ 3903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2450" h="466725">
                      <a:moveTo>
                        <a:pt x="270494" y="295638"/>
                      </a:moveTo>
                      <a:cubicBezTo>
                        <a:pt x="266970" y="295638"/>
                        <a:pt x="263922" y="290971"/>
                        <a:pt x="263541" y="284970"/>
                      </a:cubicBezTo>
                      <a:lnTo>
                        <a:pt x="256873" y="184957"/>
                      </a:lnTo>
                      <a:cubicBezTo>
                        <a:pt x="256581" y="181266"/>
                        <a:pt x="257519" y="177582"/>
                        <a:pt x="259540" y="174480"/>
                      </a:cubicBezTo>
                      <a:cubicBezTo>
                        <a:pt x="260486" y="172937"/>
                        <a:pt x="262117" y="171945"/>
                        <a:pt x="263922" y="171813"/>
                      </a:cubicBezTo>
                      <a:lnTo>
                        <a:pt x="292497" y="171813"/>
                      </a:lnTo>
                      <a:cubicBezTo>
                        <a:pt x="294301" y="171945"/>
                        <a:pt x="295932" y="172937"/>
                        <a:pt x="296878" y="174480"/>
                      </a:cubicBezTo>
                      <a:cubicBezTo>
                        <a:pt x="298900" y="177582"/>
                        <a:pt x="299838" y="181266"/>
                        <a:pt x="299545" y="184957"/>
                      </a:cubicBezTo>
                      <a:lnTo>
                        <a:pt x="292878" y="284970"/>
                      </a:lnTo>
                      <a:cubicBezTo>
                        <a:pt x="292878" y="290971"/>
                        <a:pt x="289449" y="295638"/>
                        <a:pt x="285924" y="295638"/>
                      </a:cubicBezTo>
                      <a:close/>
                      <a:moveTo>
                        <a:pt x="302117" y="348025"/>
                      </a:moveTo>
                      <a:cubicBezTo>
                        <a:pt x="302117" y="334874"/>
                        <a:pt x="291456" y="324213"/>
                        <a:pt x="278304" y="324213"/>
                      </a:cubicBezTo>
                      <a:cubicBezTo>
                        <a:pt x="265153" y="324213"/>
                        <a:pt x="254492" y="334874"/>
                        <a:pt x="254492" y="348025"/>
                      </a:cubicBezTo>
                      <a:cubicBezTo>
                        <a:pt x="254492" y="361177"/>
                        <a:pt x="265153" y="371838"/>
                        <a:pt x="278304" y="371838"/>
                      </a:cubicBezTo>
                      <a:cubicBezTo>
                        <a:pt x="291456" y="371838"/>
                        <a:pt x="302117" y="361177"/>
                        <a:pt x="302117" y="348025"/>
                      </a:cubicBezTo>
                      <a:close/>
                      <a:moveTo>
                        <a:pt x="507476" y="467088"/>
                      </a:moveTo>
                      <a:cubicBezTo>
                        <a:pt x="524665" y="467175"/>
                        <a:pt x="540511" y="457807"/>
                        <a:pt x="548719" y="442704"/>
                      </a:cubicBezTo>
                      <a:cubicBezTo>
                        <a:pt x="557217" y="427411"/>
                        <a:pt x="556780" y="408719"/>
                        <a:pt x="547576" y="393841"/>
                      </a:cubicBezTo>
                      <a:lnTo>
                        <a:pt x="317452" y="22366"/>
                      </a:lnTo>
                      <a:cubicBezTo>
                        <a:pt x="303814" y="245"/>
                        <a:pt x="274826" y="-6631"/>
                        <a:pt x="252705" y="7007"/>
                      </a:cubicBezTo>
                      <a:cubicBezTo>
                        <a:pt x="246458" y="10859"/>
                        <a:pt x="241199" y="16119"/>
                        <a:pt x="237347" y="22366"/>
                      </a:cubicBezTo>
                      <a:lnTo>
                        <a:pt x="7223" y="393841"/>
                      </a:lnTo>
                      <a:cubicBezTo>
                        <a:pt x="-1981" y="408719"/>
                        <a:pt x="-2418" y="427412"/>
                        <a:pt x="6080" y="442704"/>
                      </a:cubicBezTo>
                      <a:cubicBezTo>
                        <a:pt x="14289" y="457807"/>
                        <a:pt x="30134" y="467175"/>
                        <a:pt x="47323" y="467088"/>
                      </a:cubicBezTo>
                      <a:close/>
                      <a:moveTo>
                        <a:pt x="295354" y="39034"/>
                      </a:moveTo>
                      <a:lnTo>
                        <a:pt x="522335" y="404985"/>
                      </a:lnTo>
                      <a:cubicBezTo>
                        <a:pt x="526620" y="411819"/>
                        <a:pt x="526803" y="420455"/>
                        <a:pt x="522811" y="427464"/>
                      </a:cubicBezTo>
                      <a:cubicBezTo>
                        <a:pt x="519159" y="434271"/>
                        <a:pt x="512058" y="438518"/>
                        <a:pt x="504333" y="438513"/>
                      </a:cubicBezTo>
                      <a:lnTo>
                        <a:pt x="50466" y="438513"/>
                      </a:lnTo>
                      <a:cubicBezTo>
                        <a:pt x="42730" y="438560"/>
                        <a:pt x="35608" y="434302"/>
                        <a:pt x="31988" y="427464"/>
                      </a:cubicBezTo>
                      <a:cubicBezTo>
                        <a:pt x="27996" y="420455"/>
                        <a:pt x="28179" y="411819"/>
                        <a:pt x="32464" y="404985"/>
                      </a:cubicBezTo>
                      <a:lnTo>
                        <a:pt x="259254" y="39034"/>
                      </a:lnTo>
                      <a:cubicBezTo>
                        <a:pt x="265323" y="29118"/>
                        <a:pt x="278281" y="25999"/>
                        <a:pt x="288197" y="32068"/>
                      </a:cubicBezTo>
                      <a:cubicBezTo>
                        <a:pt x="291038" y="33806"/>
                        <a:pt x="293425" y="36194"/>
                        <a:pt x="295164" y="39034"/>
                      </a:cubicBezTo>
                      <a:close/>
                    </a:path>
                  </a:pathLst>
                </a:custGeom>
                <a:solidFill>
                  <a:srgbClr val="293E40"/>
                </a:solidFill>
                <a:ln w="9525" cap="flat">
                  <a:noFill/>
                  <a:prstDash val="solid"/>
                  <a:miter/>
                </a:ln>
              </p:spPr>
              <p:txBody>
                <a:bodyPr rtlCol="0" anchor="ctr">
                  <a:noAutofit/>
                </a:bodyPr>
                <a:lstStyle/>
                <a:p>
                  <a:endParaRPr lang="en-US" sz="1798"/>
                </a:p>
              </p:txBody>
            </p:sp>
            <p:sp>
              <p:nvSpPr>
                <p:cNvPr id="276" name="Freeform 21">
                  <a:extLst>
                    <a:ext uri="{FF2B5EF4-FFF2-40B4-BE49-F238E27FC236}">
                      <a16:creationId xmlns:a16="http://schemas.microsoft.com/office/drawing/2014/main" id="{5929CD53-E150-45DB-BD68-4509D118CF8D}"/>
                    </a:ext>
                  </a:extLst>
                </p:cNvPr>
                <p:cNvSpPr/>
                <p:nvPr/>
              </p:nvSpPr>
              <p:spPr>
                <a:xfrm>
                  <a:off x="3345618" y="2149142"/>
                  <a:ext cx="257175" cy="257175"/>
                </a:xfrm>
                <a:custGeom>
                  <a:avLst/>
                  <a:gdLst>
                    <a:gd name="connsiteX0" fmla="*/ 257175 w 257175"/>
                    <a:gd name="connsiteY0" fmla="*/ 128588 h 257175"/>
                    <a:gd name="connsiteX1" fmla="*/ 128588 w 257175"/>
                    <a:gd name="connsiteY1" fmla="*/ 257175 h 257175"/>
                    <a:gd name="connsiteX2" fmla="*/ 0 w 257175"/>
                    <a:gd name="connsiteY2" fmla="*/ 128588 h 257175"/>
                    <a:gd name="connsiteX3" fmla="*/ 128588 w 257175"/>
                    <a:gd name="connsiteY3" fmla="*/ 0 h 257175"/>
                    <a:gd name="connsiteX4" fmla="*/ 257175 w 257175"/>
                    <a:gd name="connsiteY4" fmla="*/ 128588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57175">
                      <a:moveTo>
                        <a:pt x="257175" y="128588"/>
                      </a:moveTo>
                      <a:cubicBezTo>
                        <a:pt x="257175" y="199604"/>
                        <a:pt x="199604" y="257175"/>
                        <a:pt x="128588" y="257175"/>
                      </a:cubicBezTo>
                      <a:cubicBezTo>
                        <a:pt x="57571" y="257175"/>
                        <a:pt x="0" y="199604"/>
                        <a:pt x="0" y="128588"/>
                      </a:cubicBezTo>
                      <a:cubicBezTo>
                        <a:pt x="0" y="57571"/>
                        <a:pt x="57571" y="0"/>
                        <a:pt x="128588" y="0"/>
                      </a:cubicBezTo>
                      <a:cubicBezTo>
                        <a:pt x="199604" y="0"/>
                        <a:pt x="257175" y="57571"/>
                        <a:pt x="257175" y="128588"/>
                      </a:cubicBezTo>
                      <a:close/>
                    </a:path>
                  </a:pathLst>
                </a:custGeom>
                <a:solidFill>
                  <a:srgbClr val="81B5A0"/>
                </a:solidFill>
                <a:ln w="9525" cap="flat">
                  <a:noFill/>
                  <a:prstDash val="solid"/>
                  <a:miter/>
                </a:ln>
              </p:spPr>
              <p:txBody>
                <a:bodyPr rtlCol="0" anchor="ctr">
                  <a:noAutofit/>
                </a:bodyPr>
                <a:lstStyle/>
                <a:p>
                  <a:endParaRPr lang="en-US" sz="1798"/>
                </a:p>
              </p:txBody>
            </p:sp>
            <p:sp>
              <p:nvSpPr>
                <p:cNvPr id="277" name="Freeform 22">
                  <a:extLst>
                    <a:ext uri="{FF2B5EF4-FFF2-40B4-BE49-F238E27FC236}">
                      <a16:creationId xmlns:a16="http://schemas.microsoft.com/office/drawing/2014/main" id="{57A58534-D98B-4640-A7EB-A190747C0E47}"/>
                    </a:ext>
                  </a:extLst>
                </p:cNvPr>
                <p:cNvSpPr/>
                <p:nvPr/>
              </p:nvSpPr>
              <p:spPr>
                <a:xfrm>
                  <a:off x="3404249" y="2225337"/>
                  <a:ext cx="142875" cy="104775"/>
                </a:xfrm>
                <a:custGeom>
                  <a:avLst/>
                  <a:gdLst>
                    <a:gd name="connsiteX0" fmla="*/ 54717 w 142875"/>
                    <a:gd name="connsiteY0" fmla="*/ 104780 h 104775"/>
                    <a:gd name="connsiteX1" fmla="*/ 44621 w 142875"/>
                    <a:gd name="connsiteY1" fmla="*/ 100589 h 104775"/>
                    <a:gd name="connsiteX2" fmla="*/ 4139 w 142875"/>
                    <a:gd name="connsiteY2" fmla="*/ 60584 h 104775"/>
                    <a:gd name="connsiteX3" fmla="*/ 4139 w 142875"/>
                    <a:gd name="connsiteY3" fmla="*/ 40391 h 104775"/>
                    <a:gd name="connsiteX4" fmla="*/ 14331 w 142875"/>
                    <a:gd name="connsiteY4" fmla="*/ 36200 h 104775"/>
                    <a:gd name="connsiteX5" fmla="*/ 24428 w 142875"/>
                    <a:gd name="connsiteY5" fmla="*/ 40391 h 104775"/>
                    <a:gd name="connsiteX6" fmla="*/ 54336 w 142875"/>
                    <a:gd name="connsiteY6" fmla="*/ 70299 h 104775"/>
                    <a:gd name="connsiteX7" fmla="*/ 120440 w 142875"/>
                    <a:gd name="connsiteY7" fmla="*/ 4196 h 104775"/>
                    <a:gd name="connsiteX8" fmla="*/ 130917 w 142875"/>
                    <a:gd name="connsiteY8" fmla="*/ 5 h 104775"/>
                    <a:gd name="connsiteX9" fmla="*/ 145192 w 142875"/>
                    <a:gd name="connsiteY9" fmla="*/ 14305 h 104775"/>
                    <a:gd name="connsiteX10" fmla="*/ 141014 w 142875"/>
                    <a:gd name="connsiteY10" fmla="*/ 24389 h 104775"/>
                    <a:gd name="connsiteX11" fmla="*/ 64814 w 142875"/>
                    <a:gd name="connsiteY11" fmla="*/ 100589 h 104775"/>
                    <a:gd name="connsiteX12" fmla="*/ 54717 w 142875"/>
                    <a:gd name="connsiteY12" fmla="*/ 10478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104775">
                      <a:moveTo>
                        <a:pt x="54717" y="104780"/>
                      </a:moveTo>
                      <a:cubicBezTo>
                        <a:pt x="50929" y="104776"/>
                        <a:pt x="47298" y="103269"/>
                        <a:pt x="44621" y="100589"/>
                      </a:cubicBezTo>
                      <a:lnTo>
                        <a:pt x="4139" y="60584"/>
                      </a:lnTo>
                      <a:cubicBezTo>
                        <a:pt x="-1380" y="54984"/>
                        <a:pt x="-1380" y="45990"/>
                        <a:pt x="4139" y="40391"/>
                      </a:cubicBezTo>
                      <a:cubicBezTo>
                        <a:pt x="6863" y="37722"/>
                        <a:pt x="10518" y="36219"/>
                        <a:pt x="14331" y="36200"/>
                      </a:cubicBezTo>
                      <a:cubicBezTo>
                        <a:pt x="18115" y="36224"/>
                        <a:pt x="21739" y="37728"/>
                        <a:pt x="24428" y="40391"/>
                      </a:cubicBezTo>
                      <a:lnTo>
                        <a:pt x="54336" y="70299"/>
                      </a:lnTo>
                      <a:lnTo>
                        <a:pt x="120440" y="4196"/>
                      </a:lnTo>
                      <a:cubicBezTo>
                        <a:pt x="123209" y="1420"/>
                        <a:pt x="126998" y="-95"/>
                        <a:pt x="130917" y="5"/>
                      </a:cubicBezTo>
                      <a:cubicBezTo>
                        <a:pt x="138808" y="12"/>
                        <a:pt x="145199" y="6414"/>
                        <a:pt x="145192" y="14305"/>
                      </a:cubicBezTo>
                      <a:cubicBezTo>
                        <a:pt x="145189" y="18087"/>
                        <a:pt x="143686" y="21713"/>
                        <a:pt x="141014" y="24389"/>
                      </a:cubicBezTo>
                      <a:lnTo>
                        <a:pt x="64814" y="100589"/>
                      </a:lnTo>
                      <a:cubicBezTo>
                        <a:pt x="62125" y="103251"/>
                        <a:pt x="58501" y="104756"/>
                        <a:pt x="54717" y="104780"/>
                      </a:cubicBezTo>
                      <a:close/>
                    </a:path>
                  </a:pathLst>
                </a:custGeom>
                <a:solidFill>
                  <a:srgbClr val="FFFFFF"/>
                </a:solidFill>
                <a:ln w="9525" cap="flat">
                  <a:noFill/>
                  <a:prstDash val="solid"/>
                  <a:miter/>
                </a:ln>
              </p:spPr>
              <p:txBody>
                <a:bodyPr rtlCol="0" anchor="ctr">
                  <a:noAutofit/>
                </a:bodyPr>
                <a:lstStyle/>
                <a:p>
                  <a:endParaRPr lang="en-US" sz="1798"/>
                </a:p>
              </p:txBody>
            </p:sp>
          </p:grpSp>
        </p:grpSp>
        <p:grpSp>
          <p:nvGrpSpPr>
            <p:cNvPr id="290" name="Group 289">
              <a:extLst>
                <a:ext uri="{FF2B5EF4-FFF2-40B4-BE49-F238E27FC236}">
                  <a16:creationId xmlns:a16="http://schemas.microsoft.com/office/drawing/2014/main" id="{77C8FDBA-11C9-4359-8C23-6CE18AB91704}"/>
                </a:ext>
              </a:extLst>
            </p:cNvPr>
            <p:cNvGrpSpPr/>
            <p:nvPr/>
          </p:nvGrpSpPr>
          <p:grpSpPr>
            <a:xfrm>
              <a:off x="7949114" y="1009057"/>
              <a:ext cx="1188410" cy="559646"/>
              <a:chOff x="8019171" y="1411206"/>
              <a:chExt cx="1188410" cy="559646"/>
            </a:xfrm>
          </p:grpSpPr>
          <p:sp>
            <p:nvSpPr>
              <p:cNvPr id="188" name="TextBox 187">
                <a:extLst>
                  <a:ext uri="{FF2B5EF4-FFF2-40B4-BE49-F238E27FC236}">
                    <a16:creationId xmlns:a16="http://schemas.microsoft.com/office/drawing/2014/main" id="{B98B8807-4761-492A-8ED4-4571F112BA2D}"/>
                  </a:ext>
                </a:extLst>
              </p:cNvPr>
              <p:cNvSpPr txBox="1"/>
              <p:nvPr/>
            </p:nvSpPr>
            <p:spPr>
              <a:xfrm>
                <a:off x="8019171" y="1759576"/>
                <a:ext cx="1188410" cy="211276"/>
              </a:xfrm>
              <a:prstGeom prst="rect">
                <a:avLst/>
              </a:prstGeom>
              <a:noFill/>
            </p:spPr>
            <p:txBody>
              <a:bodyPr wrap="square" rtlCol="0">
                <a:noAutofit/>
              </a:bodyPr>
              <a:lstStyle/>
              <a:p>
                <a:pPr algn="ctr" defTabSz="456903">
                  <a:lnSpc>
                    <a:spcPts val="1000"/>
                  </a:lnSpc>
                  <a:spcBef>
                    <a:spcPts val="600"/>
                  </a:spcBef>
                  <a:defRPr/>
                </a:pPr>
                <a:r>
                  <a:rPr lang="en-US" sz="800" dirty="0">
                    <a:solidFill>
                      <a:srgbClr val="293E40"/>
                    </a:solidFill>
                    <a:latin typeface="Century Gothic" panose="020F0302020204030204"/>
                  </a:rPr>
                  <a:t>Web Services (API)</a:t>
                </a:r>
              </a:p>
            </p:txBody>
          </p:sp>
          <p:grpSp>
            <p:nvGrpSpPr>
              <p:cNvPr id="286" name="Group 285">
                <a:extLst>
                  <a:ext uri="{FF2B5EF4-FFF2-40B4-BE49-F238E27FC236}">
                    <a16:creationId xmlns:a16="http://schemas.microsoft.com/office/drawing/2014/main" id="{3615B2AF-F388-4C35-8882-0B8D4F699230}"/>
                  </a:ext>
                </a:extLst>
              </p:cNvPr>
              <p:cNvGrpSpPr>
                <a:grpSpLocks noChangeAspect="1"/>
              </p:cNvGrpSpPr>
              <p:nvPr/>
            </p:nvGrpSpPr>
            <p:grpSpPr>
              <a:xfrm>
                <a:off x="8421475" y="1411206"/>
                <a:ext cx="386257" cy="323544"/>
                <a:chOff x="11763166" y="8212923"/>
                <a:chExt cx="493032" cy="412983"/>
              </a:xfrm>
            </p:grpSpPr>
            <p:sp>
              <p:nvSpPr>
                <p:cNvPr id="287" name="Freeform 100">
                  <a:extLst>
                    <a:ext uri="{FF2B5EF4-FFF2-40B4-BE49-F238E27FC236}">
                      <a16:creationId xmlns:a16="http://schemas.microsoft.com/office/drawing/2014/main" id="{6EF78509-8EFE-4EFD-953A-373AD5301FDA}"/>
                    </a:ext>
                  </a:extLst>
                </p:cNvPr>
                <p:cNvSpPr>
                  <a:spLocks noEditPoints="1"/>
                </p:cNvSpPr>
                <p:nvPr/>
              </p:nvSpPr>
              <p:spPr bwMode="auto">
                <a:xfrm>
                  <a:off x="11779539" y="8236574"/>
                  <a:ext cx="469381" cy="98243"/>
                </a:xfrm>
                <a:custGeom>
                  <a:avLst/>
                  <a:gdLst>
                    <a:gd name="T0" fmla="*/ 0 w 240"/>
                    <a:gd name="T1" fmla="*/ 0 h 48"/>
                    <a:gd name="T2" fmla="*/ 0 w 240"/>
                    <a:gd name="T3" fmla="*/ 48 h 48"/>
                    <a:gd name="T4" fmla="*/ 240 w 240"/>
                    <a:gd name="T5" fmla="*/ 48 h 48"/>
                    <a:gd name="T6" fmla="*/ 240 w 240"/>
                    <a:gd name="T7" fmla="*/ 0 h 48"/>
                    <a:gd name="T8" fmla="*/ 0 w 240"/>
                    <a:gd name="T9" fmla="*/ 0 h 48"/>
                    <a:gd name="T10" fmla="*/ 28 w 240"/>
                    <a:gd name="T11" fmla="*/ 36 h 48"/>
                    <a:gd name="T12" fmla="*/ 16 w 240"/>
                    <a:gd name="T13" fmla="*/ 24 h 48"/>
                    <a:gd name="T14" fmla="*/ 28 w 240"/>
                    <a:gd name="T15" fmla="*/ 12 h 48"/>
                    <a:gd name="T16" fmla="*/ 40 w 240"/>
                    <a:gd name="T17" fmla="*/ 24 h 48"/>
                    <a:gd name="T18" fmla="*/ 28 w 240"/>
                    <a:gd name="T19" fmla="*/ 36 h 48"/>
                    <a:gd name="T20" fmla="*/ 60 w 240"/>
                    <a:gd name="T21" fmla="*/ 36 h 48"/>
                    <a:gd name="T22" fmla="*/ 48 w 240"/>
                    <a:gd name="T23" fmla="*/ 24 h 48"/>
                    <a:gd name="T24" fmla="*/ 60 w 240"/>
                    <a:gd name="T25" fmla="*/ 12 h 48"/>
                    <a:gd name="T26" fmla="*/ 72 w 240"/>
                    <a:gd name="T27" fmla="*/ 24 h 48"/>
                    <a:gd name="T28" fmla="*/ 60 w 240"/>
                    <a:gd name="T29" fmla="*/ 36 h 48"/>
                    <a:gd name="T30" fmla="*/ 92 w 240"/>
                    <a:gd name="T31" fmla="*/ 36 h 48"/>
                    <a:gd name="T32" fmla="*/ 80 w 240"/>
                    <a:gd name="T33" fmla="*/ 24 h 48"/>
                    <a:gd name="T34" fmla="*/ 92 w 240"/>
                    <a:gd name="T35" fmla="*/ 12 h 48"/>
                    <a:gd name="T36" fmla="*/ 104 w 240"/>
                    <a:gd name="T37" fmla="*/ 24 h 48"/>
                    <a:gd name="T38" fmla="*/ 92 w 240"/>
                    <a:gd name="T3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48">
                      <a:moveTo>
                        <a:pt x="0" y="0"/>
                      </a:moveTo>
                      <a:cubicBezTo>
                        <a:pt x="0" y="48"/>
                        <a:pt x="0" y="48"/>
                        <a:pt x="0" y="48"/>
                      </a:cubicBezTo>
                      <a:cubicBezTo>
                        <a:pt x="240" y="48"/>
                        <a:pt x="240" y="48"/>
                        <a:pt x="240" y="48"/>
                      </a:cubicBezTo>
                      <a:cubicBezTo>
                        <a:pt x="240" y="0"/>
                        <a:pt x="240" y="0"/>
                        <a:pt x="240" y="0"/>
                      </a:cubicBezTo>
                      <a:lnTo>
                        <a:pt x="0" y="0"/>
                      </a:lnTo>
                      <a:close/>
                      <a:moveTo>
                        <a:pt x="28" y="36"/>
                      </a:moveTo>
                      <a:cubicBezTo>
                        <a:pt x="21" y="36"/>
                        <a:pt x="16" y="31"/>
                        <a:pt x="16" y="24"/>
                      </a:cubicBezTo>
                      <a:cubicBezTo>
                        <a:pt x="16" y="17"/>
                        <a:pt x="21" y="12"/>
                        <a:pt x="28" y="12"/>
                      </a:cubicBezTo>
                      <a:cubicBezTo>
                        <a:pt x="35" y="12"/>
                        <a:pt x="40" y="17"/>
                        <a:pt x="40" y="24"/>
                      </a:cubicBezTo>
                      <a:cubicBezTo>
                        <a:pt x="40" y="31"/>
                        <a:pt x="35" y="36"/>
                        <a:pt x="28" y="36"/>
                      </a:cubicBezTo>
                      <a:close/>
                      <a:moveTo>
                        <a:pt x="60" y="36"/>
                      </a:moveTo>
                      <a:cubicBezTo>
                        <a:pt x="53" y="36"/>
                        <a:pt x="48" y="31"/>
                        <a:pt x="48" y="24"/>
                      </a:cubicBezTo>
                      <a:cubicBezTo>
                        <a:pt x="48" y="17"/>
                        <a:pt x="53" y="12"/>
                        <a:pt x="60" y="12"/>
                      </a:cubicBezTo>
                      <a:cubicBezTo>
                        <a:pt x="67" y="12"/>
                        <a:pt x="72" y="17"/>
                        <a:pt x="72" y="24"/>
                      </a:cubicBezTo>
                      <a:cubicBezTo>
                        <a:pt x="72" y="31"/>
                        <a:pt x="67" y="36"/>
                        <a:pt x="60" y="36"/>
                      </a:cubicBezTo>
                      <a:close/>
                      <a:moveTo>
                        <a:pt x="92" y="36"/>
                      </a:moveTo>
                      <a:cubicBezTo>
                        <a:pt x="85" y="36"/>
                        <a:pt x="80" y="31"/>
                        <a:pt x="80" y="24"/>
                      </a:cubicBezTo>
                      <a:cubicBezTo>
                        <a:pt x="80" y="17"/>
                        <a:pt x="85" y="12"/>
                        <a:pt x="92" y="12"/>
                      </a:cubicBezTo>
                      <a:cubicBezTo>
                        <a:pt x="99" y="12"/>
                        <a:pt x="104" y="17"/>
                        <a:pt x="104" y="24"/>
                      </a:cubicBezTo>
                      <a:cubicBezTo>
                        <a:pt x="104" y="31"/>
                        <a:pt x="99" y="36"/>
                        <a:pt x="92" y="36"/>
                      </a:cubicBezTo>
                      <a:close/>
                    </a:path>
                  </a:pathLst>
                </a:custGeom>
                <a:solidFill>
                  <a:srgbClr val="81B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288" name="Freeform 101">
                  <a:extLst>
                    <a:ext uri="{FF2B5EF4-FFF2-40B4-BE49-F238E27FC236}">
                      <a16:creationId xmlns:a16="http://schemas.microsoft.com/office/drawing/2014/main" id="{34D86101-5A73-4CB2-BBA0-D0871EFF86E2}"/>
                    </a:ext>
                  </a:extLst>
                </p:cNvPr>
                <p:cNvSpPr>
                  <a:spLocks/>
                </p:cNvSpPr>
                <p:nvPr/>
              </p:nvSpPr>
              <p:spPr bwMode="auto">
                <a:xfrm>
                  <a:off x="11956012" y="8382118"/>
                  <a:ext cx="223775" cy="161918"/>
                </a:xfrm>
                <a:custGeom>
                  <a:avLst/>
                  <a:gdLst>
                    <a:gd name="T0" fmla="*/ 108 w 114"/>
                    <a:gd name="T1" fmla="*/ 80 h 80"/>
                    <a:gd name="T2" fmla="*/ 112 w 114"/>
                    <a:gd name="T3" fmla="*/ 73 h 80"/>
                    <a:gd name="T4" fmla="*/ 92 w 114"/>
                    <a:gd name="T5" fmla="*/ 19 h 80"/>
                    <a:gd name="T6" fmla="*/ 72 w 114"/>
                    <a:gd name="T7" fmla="*/ 38 h 80"/>
                    <a:gd name="T8" fmla="*/ 57 w 114"/>
                    <a:gd name="T9" fmla="*/ 0 h 80"/>
                    <a:gd name="T10" fmla="*/ 32 w 114"/>
                    <a:gd name="T11" fmla="*/ 56 h 80"/>
                    <a:gd name="T12" fmla="*/ 16 w 114"/>
                    <a:gd name="T13" fmla="*/ 34 h 80"/>
                    <a:gd name="T14" fmla="*/ 1 w 114"/>
                    <a:gd name="T15" fmla="*/ 74 h 80"/>
                    <a:gd name="T16" fmla="*/ 6 w 114"/>
                    <a:gd name="T17" fmla="*/ 80 h 80"/>
                    <a:gd name="T18" fmla="*/ 108 w 114"/>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80">
                      <a:moveTo>
                        <a:pt x="108" y="80"/>
                      </a:moveTo>
                      <a:cubicBezTo>
                        <a:pt x="112" y="80"/>
                        <a:pt x="114" y="76"/>
                        <a:pt x="112" y="73"/>
                      </a:cubicBezTo>
                      <a:cubicBezTo>
                        <a:pt x="102" y="55"/>
                        <a:pt x="101" y="19"/>
                        <a:pt x="92" y="19"/>
                      </a:cubicBezTo>
                      <a:cubicBezTo>
                        <a:pt x="82" y="19"/>
                        <a:pt x="82" y="38"/>
                        <a:pt x="72" y="38"/>
                      </a:cubicBezTo>
                      <a:cubicBezTo>
                        <a:pt x="62" y="38"/>
                        <a:pt x="67" y="0"/>
                        <a:pt x="57" y="0"/>
                      </a:cubicBezTo>
                      <a:cubicBezTo>
                        <a:pt x="47" y="0"/>
                        <a:pt x="42" y="56"/>
                        <a:pt x="32" y="56"/>
                      </a:cubicBezTo>
                      <a:cubicBezTo>
                        <a:pt x="22" y="56"/>
                        <a:pt x="26" y="34"/>
                        <a:pt x="16" y="34"/>
                      </a:cubicBezTo>
                      <a:cubicBezTo>
                        <a:pt x="8" y="34"/>
                        <a:pt x="6" y="60"/>
                        <a:pt x="1" y="74"/>
                      </a:cubicBezTo>
                      <a:cubicBezTo>
                        <a:pt x="0" y="77"/>
                        <a:pt x="3" y="80"/>
                        <a:pt x="6" y="80"/>
                      </a:cubicBezTo>
                      <a:lnTo>
                        <a:pt x="108" y="80"/>
                      </a:lnTo>
                      <a:close/>
                    </a:path>
                  </a:pathLst>
                </a:custGeom>
                <a:solidFill>
                  <a:srgbClr val="81B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289" name="Freeform 102">
                  <a:extLst>
                    <a:ext uri="{FF2B5EF4-FFF2-40B4-BE49-F238E27FC236}">
                      <a16:creationId xmlns:a16="http://schemas.microsoft.com/office/drawing/2014/main" id="{55A81D5E-8691-4F02-A674-4D1CB8271801}"/>
                    </a:ext>
                  </a:extLst>
                </p:cNvPr>
                <p:cNvSpPr>
                  <a:spLocks noEditPoints="1"/>
                </p:cNvSpPr>
                <p:nvPr/>
              </p:nvSpPr>
              <p:spPr bwMode="auto">
                <a:xfrm>
                  <a:off x="11763166" y="8212923"/>
                  <a:ext cx="493032" cy="412983"/>
                </a:xfrm>
                <a:custGeom>
                  <a:avLst/>
                  <a:gdLst>
                    <a:gd name="T0" fmla="*/ 234 w 252"/>
                    <a:gd name="T1" fmla="*/ 0 h 204"/>
                    <a:gd name="T2" fmla="*/ 18 w 252"/>
                    <a:gd name="T3" fmla="*/ 0 h 204"/>
                    <a:gd name="T4" fmla="*/ 0 w 252"/>
                    <a:gd name="T5" fmla="*/ 18 h 204"/>
                    <a:gd name="T6" fmla="*/ 0 w 252"/>
                    <a:gd name="T7" fmla="*/ 186 h 204"/>
                    <a:gd name="T8" fmla="*/ 18 w 252"/>
                    <a:gd name="T9" fmla="*/ 204 h 204"/>
                    <a:gd name="T10" fmla="*/ 234 w 252"/>
                    <a:gd name="T11" fmla="*/ 204 h 204"/>
                    <a:gd name="T12" fmla="*/ 252 w 252"/>
                    <a:gd name="T13" fmla="*/ 186 h 204"/>
                    <a:gd name="T14" fmla="*/ 252 w 252"/>
                    <a:gd name="T15" fmla="*/ 18 h 204"/>
                    <a:gd name="T16" fmla="*/ 234 w 252"/>
                    <a:gd name="T17" fmla="*/ 0 h 204"/>
                    <a:gd name="T18" fmla="*/ 240 w 252"/>
                    <a:gd name="T19" fmla="*/ 186 h 204"/>
                    <a:gd name="T20" fmla="*/ 234 w 252"/>
                    <a:gd name="T21" fmla="*/ 192 h 204"/>
                    <a:gd name="T22" fmla="*/ 18 w 252"/>
                    <a:gd name="T23" fmla="*/ 192 h 204"/>
                    <a:gd name="T24" fmla="*/ 12 w 252"/>
                    <a:gd name="T25" fmla="*/ 186 h 204"/>
                    <a:gd name="T26" fmla="*/ 12 w 252"/>
                    <a:gd name="T27" fmla="*/ 18 h 204"/>
                    <a:gd name="T28" fmla="*/ 18 w 252"/>
                    <a:gd name="T29" fmla="*/ 12 h 204"/>
                    <a:gd name="T30" fmla="*/ 234 w 252"/>
                    <a:gd name="T31" fmla="*/ 12 h 204"/>
                    <a:gd name="T32" fmla="*/ 240 w 252"/>
                    <a:gd name="T33" fmla="*/ 18 h 204"/>
                    <a:gd name="T34" fmla="*/ 240 w 252"/>
                    <a:gd name="T35" fmla="*/ 186 h 204"/>
                    <a:gd name="T36" fmla="*/ 40 w 252"/>
                    <a:gd name="T37" fmla="*/ 94 h 204"/>
                    <a:gd name="T38" fmla="*/ 46 w 252"/>
                    <a:gd name="T39" fmla="*/ 88 h 204"/>
                    <a:gd name="T40" fmla="*/ 70 w 252"/>
                    <a:gd name="T41" fmla="*/ 88 h 204"/>
                    <a:gd name="T42" fmla="*/ 76 w 252"/>
                    <a:gd name="T43" fmla="*/ 94 h 204"/>
                    <a:gd name="T44" fmla="*/ 70 w 252"/>
                    <a:gd name="T45" fmla="*/ 100 h 204"/>
                    <a:gd name="T46" fmla="*/ 46 w 252"/>
                    <a:gd name="T47" fmla="*/ 100 h 204"/>
                    <a:gd name="T48" fmla="*/ 40 w 252"/>
                    <a:gd name="T49" fmla="*/ 94 h 204"/>
                    <a:gd name="T50" fmla="*/ 84 w 252"/>
                    <a:gd name="T51" fmla="*/ 126 h 204"/>
                    <a:gd name="T52" fmla="*/ 78 w 252"/>
                    <a:gd name="T53" fmla="*/ 132 h 204"/>
                    <a:gd name="T54" fmla="*/ 46 w 252"/>
                    <a:gd name="T55" fmla="*/ 132 h 204"/>
                    <a:gd name="T56" fmla="*/ 40 w 252"/>
                    <a:gd name="T57" fmla="*/ 126 h 204"/>
                    <a:gd name="T58" fmla="*/ 46 w 252"/>
                    <a:gd name="T59" fmla="*/ 120 h 204"/>
                    <a:gd name="T60" fmla="*/ 78 w 252"/>
                    <a:gd name="T61" fmla="*/ 120 h 204"/>
                    <a:gd name="T62" fmla="*/ 84 w 252"/>
                    <a:gd name="T63" fmla="*/ 126 h 204"/>
                    <a:gd name="T64" fmla="*/ 76 w 252"/>
                    <a:gd name="T65" fmla="*/ 158 h 204"/>
                    <a:gd name="T66" fmla="*/ 70 w 252"/>
                    <a:gd name="T67" fmla="*/ 164 h 204"/>
                    <a:gd name="T68" fmla="*/ 46 w 252"/>
                    <a:gd name="T69" fmla="*/ 164 h 204"/>
                    <a:gd name="T70" fmla="*/ 40 w 252"/>
                    <a:gd name="T71" fmla="*/ 158 h 204"/>
                    <a:gd name="T72" fmla="*/ 46 w 252"/>
                    <a:gd name="T73" fmla="*/ 152 h 204"/>
                    <a:gd name="T74" fmla="*/ 70 w 252"/>
                    <a:gd name="T75" fmla="*/ 152 h 204"/>
                    <a:gd name="T76" fmla="*/ 76 w 252"/>
                    <a:gd name="T77" fmla="*/ 15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 h="204">
                      <a:moveTo>
                        <a:pt x="234" y="0"/>
                      </a:moveTo>
                      <a:cubicBezTo>
                        <a:pt x="18" y="0"/>
                        <a:pt x="18" y="0"/>
                        <a:pt x="18" y="0"/>
                      </a:cubicBezTo>
                      <a:cubicBezTo>
                        <a:pt x="8" y="0"/>
                        <a:pt x="0" y="8"/>
                        <a:pt x="0" y="18"/>
                      </a:cubicBezTo>
                      <a:cubicBezTo>
                        <a:pt x="0" y="186"/>
                        <a:pt x="0" y="186"/>
                        <a:pt x="0" y="186"/>
                      </a:cubicBezTo>
                      <a:cubicBezTo>
                        <a:pt x="0" y="196"/>
                        <a:pt x="8" y="204"/>
                        <a:pt x="18" y="204"/>
                      </a:cubicBezTo>
                      <a:cubicBezTo>
                        <a:pt x="234" y="204"/>
                        <a:pt x="234" y="204"/>
                        <a:pt x="234" y="204"/>
                      </a:cubicBezTo>
                      <a:cubicBezTo>
                        <a:pt x="244" y="204"/>
                        <a:pt x="252" y="196"/>
                        <a:pt x="252" y="186"/>
                      </a:cubicBezTo>
                      <a:cubicBezTo>
                        <a:pt x="252" y="18"/>
                        <a:pt x="252" y="18"/>
                        <a:pt x="252" y="18"/>
                      </a:cubicBezTo>
                      <a:cubicBezTo>
                        <a:pt x="252" y="8"/>
                        <a:pt x="244" y="0"/>
                        <a:pt x="234" y="0"/>
                      </a:cubicBezTo>
                      <a:close/>
                      <a:moveTo>
                        <a:pt x="240" y="186"/>
                      </a:moveTo>
                      <a:cubicBezTo>
                        <a:pt x="240" y="189"/>
                        <a:pt x="237" y="192"/>
                        <a:pt x="234" y="192"/>
                      </a:cubicBezTo>
                      <a:cubicBezTo>
                        <a:pt x="18" y="192"/>
                        <a:pt x="18" y="192"/>
                        <a:pt x="18" y="192"/>
                      </a:cubicBezTo>
                      <a:cubicBezTo>
                        <a:pt x="15" y="192"/>
                        <a:pt x="12" y="189"/>
                        <a:pt x="12" y="186"/>
                      </a:cubicBezTo>
                      <a:cubicBezTo>
                        <a:pt x="12" y="18"/>
                        <a:pt x="12" y="18"/>
                        <a:pt x="12" y="18"/>
                      </a:cubicBezTo>
                      <a:cubicBezTo>
                        <a:pt x="12" y="15"/>
                        <a:pt x="15" y="12"/>
                        <a:pt x="18" y="12"/>
                      </a:cubicBezTo>
                      <a:cubicBezTo>
                        <a:pt x="234" y="12"/>
                        <a:pt x="234" y="12"/>
                        <a:pt x="234" y="12"/>
                      </a:cubicBezTo>
                      <a:cubicBezTo>
                        <a:pt x="237" y="12"/>
                        <a:pt x="240" y="15"/>
                        <a:pt x="240" y="18"/>
                      </a:cubicBezTo>
                      <a:lnTo>
                        <a:pt x="240" y="186"/>
                      </a:lnTo>
                      <a:close/>
                      <a:moveTo>
                        <a:pt x="40" y="94"/>
                      </a:moveTo>
                      <a:cubicBezTo>
                        <a:pt x="40" y="91"/>
                        <a:pt x="43" y="88"/>
                        <a:pt x="46" y="88"/>
                      </a:cubicBezTo>
                      <a:cubicBezTo>
                        <a:pt x="70" y="88"/>
                        <a:pt x="70" y="88"/>
                        <a:pt x="70" y="88"/>
                      </a:cubicBezTo>
                      <a:cubicBezTo>
                        <a:pt x="73" y="88"/>
                        <a:pt x="76" y="91"/>
                        <a:pt x="76" y="94"/>
                      </a:cubicBezTo>
                      <a:cubicBezTo>
                        <a:pt x="76" y="97"/>
                        <a:pt x="73" y="100"/>
                        <a:pt x="70" y="100"/>
                      </a:cubicBezTo>
                      <a:cubicBezTo>
                        <a:pt x="46" y="100"/>
                        <a:pt x="46" y="100"/>
                        <a:pt x="46" y="100"/>
                      </a:cubicBezTo>
                      <a:cubicBezTo>
                        <a:pt x="43" y="100"/>
                        <a:pt x="40" y="97"/>
                        <a:pt x="40" y="94"/>
                      </a:cubicBezTo>
                      <a:close/>
                      <a:moveTo>
                        <a:pt x="84" y="126"/>
                      </a:moveTo>
                      <a:cubicBezTo>
                        <a:pt x="84" y="129"/>
                        <a:pt x="81" y="132"/>
                        <a:pt x="78" y="132"/>
                      </a:cubicBezTo>
                      <a:cubicBezTo>
                        <a:pt x="46" y="132"/>
                        <a:pt x="46" y="132"/>
                        <a:pt x="46" y="132"/>
                      </a:cubicBezTo>
                      <a:cubicBezTo>
                        <a:pt x="43" y="132"/>
                        <a:pt x="40" y="129"/>
                        <a:pt x="40" y="126"/>
                      </a:cubicBezTo>
                      <a:cubicBezTo>
                        <a:pt x="40" y="123"/>
                        <a:pt x="43" y="120"/>
                        <a:pt x="46" y="120"/>
                      </a:cubicBezTo>
                      <a:cubicBezTo>
                        <a:pt x="78" y="120"/>
                        <a:pt x="78" y="120"/>
                        <a:pt x="78" y="120"/>
                      </a:cubicBezTo>
                      <a:cubicBezTo>
                        <a:pt x="81" y="120"/>
                        <a:pt x="84" y="123"/>
                        <a:pt x="84" y="126"/>
                      </a:cubicBezTo>
                      <a:close/>
                      <a:moveTo>
                        <a:pt x="76" y="158"/>
                      </a:moveTo>
                      <a:cubicBezTo>
                        <a:pt x="76" y="161"/>
                        <a:pt x="73" y="164"/>
                        <a:pt x="70" y="164"/>
                      </a:cubicBezTo>
                      <a:cubicBezTo>
                        <a:pt x="46" y="164"/>
                        <a:pt x="46" y="164"/>
                        <a:pt x="46" y="164"/>
                      </a:cubicBezTo>
                      <a:cubicBezTo>
                        <a:pt x="43" y="164"/>
                        <a:pt x="40" y="161"/>
                        <a:pt x="40" y="158"/>
                      </a:cubicBezTo>
                      <a:cubicBezTo>
                        <a:pt x="40" y="155"/>
                        <a:pt x="43" y="152"/>
                        <a:pt x="46" y="152"/>
                      </a:cubicBezTo>
                      <a:cubicBezTo>
                        <a:pt x="70" y="152"/>
                        <a:pt x="70" y="152"/>
                        <a:pt x="70" y="152"/>
                      </a:cubicBezTo>
                      <a:cubicBezTo>
                        <a:pt x="73" y="152"/>
                        <a:pt x="76" y="155"/>
                        <a:pt x="76" y="158"/>
                      </a:cubicBezTo>
                      <a:close/>
                    </a:path>
                  </a:pathLst>
                </a:custGeom>
                <a:solidFill>
                  <a:srgbClr val="293E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grpSp>
        </p:grpSp>
        <p:cxnSp>
          <p:nvCxnSpPr>
            <p:cNvPr id="293" name="Straight Arrow Connector 292">
              <a:extLst>
                <a:ext uri="{FF2B5EF4-FFF2-40B4-BE49-F238E27FC236}">
                  <a16:creationId xmlns:a16="http://schemas.microsoft.com/office/drawing/2014/main" id="{46B413B0-F0D7-4FD4-BF0C-5FACC58ABF73}"/>
                </a:ext>
              </a:extLst>
            </p:cNvPr>
            <p:cNvCxnSpPr>
              <a:cxnSpLocks/>
            </p:cNvCxnSpPr>
            <p:nvPr/>
          </p:nvCxnSpPr>
          <p:spPr>
            <a:xfrm>
              <a:off x="4564089" y="1561637"/>
              <a:ext cx="0" cy="205802"/>
            </a:xfrm>
            <a:prstGeom prst="straightConnector1">
              <a:avLst/>
            </a:prstGeom>
            <a:ln w="254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CE1D7900-CE6E-4112-95B4-76FD7DDA8678}"/>
                </a:ext>
              </a:extLst>
            </p:cNvPr>
            <p:cNvCxnSpPr>
              <a:cxnSpLocks/>
            </p:cNvCxnSpPr>
            <p:nvPr/>
          </p:nvCxnSpPr>
          <p:spPr>
            <a:xfrm>
              <a:off x="5884939" y="1561637"/>
              <a:ext cx="0" cy="205802"/>
            </a:xfrm>
            <a:prstGeom prst="straightConnector1">
              <a:avLst/>
            </a:prstGeom>
            <a:ln w="254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E93A6AE3-2EEE-479F-8816-81C799CF3399}"/>
                </a:ext>
              </a:extLst>
            </p:cNvPr>
            <p:cNvCxnSpPr>
              <a:cxnSpLocks/>
            </p:cNvCxnSpPr>
            <p:nvPr/>
          </p:nvCxnSpPr>
          <p:spPr>
            <a:xfrm>
              <a:off x="7205789" y="1561637"/>
              <a:ext cx="0" cy="205802"/>
            </a:xfrm>
            <a:prstGeom prst="straightConnector1">
              <a:avLst/>
            </a:prstGeom>
            <a:ln w="254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6" name="Straight Arrow Connector 295">
              <a:extLst>
                <a:ext uri="{FF2B5EF4-FFF2-40B4-BE49-F238E27FC236}">
                  <a16:creationId xmlns:a16="http://schemas.microsoft.com/office/drawing/2014/main" id="{570B554F-D141-4A7A-91B7-FA89D2D1ED48}"/>
                </a:ext>
              </a:extLst>
            </p:cNvPr>
            <p:cNvCxnSpPr>
              <a:cxnSpLocks/>
            </p:cNvCxnSpPr>
            <p:nvPr/>
          </p:nvCxnSpPr>
          <p:spPr>
            <a:xfrm>
              <a:off x="8526639" y="1561637"/>
              <a:ext cx="0" cy="205802"/>
            </a:xfrm>
            <a:prstGeom prst="straightConnector1">
              <a:avLst/>
            </a:prstGeom>
            <a:ln w="254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B17E929D-E14C-4601-896E-FE89879962B4}"/>
                </a:ext>
              </a:extLst>
            </p:cNvPr>
            <p:cNvCxnSpPr>
              <a:cxnSpLocks/>
            </p:cNvCxnSpPr>
            <p:nvPr/>
          </p:nvCxnSpPr>
          <p:spPr>
            <a:xfrm>
              <a:off x="9847487" y="1561637"/>
              <a:ext cx="0" cy="205802"/>
            </a:xfrm>
            <a:prstGeom prst="straightConnector1">
              <a:avLst/>
            </a:prstGeom>
            <a:ln w="254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B6292268-B90D-44CD-9ECE-280A71B64016}"/>
                </a:ext>
              </a:extLst>
            </p:cNvPr>
            <p:cNvGrpSpPr/>
            <p:nvPr/>
          </p:nvGrpSpPr>
          <p:grpSpPr>
            <a:xfrm flipH="1">
              <a:off x="10898516" y="638684"/>
              <a:ext cx="709736" cy="925151"/>
              <a:chOff x="-2951163" y="4354945"/>
              <a:chExt cx="2921000" cy="3807567"/>
            </a:xfrm>
          </p:grpSpPr>
          <p:sp>
            <p:nvSpPr>
              <p:cNvPr id="162" name="Freeform 9">
                <a:extLst>
                  <a:ext uri="{FF2B5EF4-FFF2-40B4-BE49-F238E27FC236}">
                    <a16:creationId xmlns:a16="http://schemas.microsoft.com/office/drawing/2014/main" id="{B27DADFF-BA5F-454F-B1EA-B6D08A16A9FC}"/>
                  </a:ext>
                </a:extLst>
              </p:cNvPr>
              <p:cNvSpPr>
                <a:spLocks/>
              </p:cNvSpPr>
              <p:nvPr/>
            </p:nvSpPr>
            <p:spPr bwMode="auto">
              <a:xfrm>
                <a:off x="-2520951" y="6505162"/>
                <a:ext cx="1878013" cy="1657350"/>
              </a:xfrm>
              <a:custGeom>
                <a:avLst/>
                <a:gdLst>
                  <a:gd name="T0" fmla="*/ 4 w 497"/>
                  <a:gd name="T1" fmla="*/ 53 h 439"/>
                  <a:gd name="T2" fmla="*/ 10 w 497"/>
                  <a:gd name="T3" fmla="*/ 0 h 439"/>
                  <a:gd name="T4" fmla="*/ 175 w 497"/>
                  <a:gd name="T5" fmla="*/ 3 h 439"/>
                  <a:gd name="T6" fmla="*/ 177 w 497"/>
                  <a:gd name="T7" fmla="*/ 26 h 439"/>
                  <a:gd name="T8" fmla="*/ 347 w 497"/>
                  <a:gd name="T9" fmla="*/ 63 h 439"/>
                  <a:gd name="T10" fmla="*/ 351 w 497"/>
                  <a:gd name="T11" fmla="*/ 64 h 439"/>
                  <a:gd name="T12" fmla="*/ 390 w 497"/>
                  <a:gd name="T13" fmla="*/ 105 h 439"/>
                  <a:gd name="T14" fmla="*/ 402 w 497"/>
                  <a:gd name="T15" fmla="*/ 386 h 439"/>
                  <a:gd name="T16" fmla="*/ 486 w 497"/>
                  <a:gd name="T17" fmla="*/ 423 h 439"/>
                  <a:gd name="T18" fmla="*/ 497 w 497"/>
                  <a:gd name="T19" fmla="*/ 436 h 439"/>
                  <a:gd name="T20" fmla="*/ 497 w 497"/>
                  <a:gd name="T21" fmla="*/ 439 h 439"/>
                  <a:gd name="T22" fmla="*/ 323 w 497"/>
                  <a:gd name="T23" fmla="*/ 439 h 439"/>
                  <a:gd name="T24" fmla="*/ 324 w 497"/>
                  <a:gd name="T25" fmla="*/ 401 h 439"/>
                  <a:gd name="T26" fmla="*/ 282 w 497"/>
                  <a:gd name="T27" fmla="*/ 156 h 439"/>
                  <a:gd name="T28" fmla="*/ 75 w 497"/>
                  <a:gd name="T29" fmla="*/ 138 h 439"/>
                  <a:gd name="T30" fmla="*/ 4 w 497"/>
                  <a:gd name="T31" fmla="*/ 5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439">
                    <a:moveTo>
                      <a:pt x="4" y="53"/>
                    </a:moveTo>
                    <a:cubicBezTo>
                      <a:pt x="10" y="0"/>
                      <a:pt x="10" y="0"/>
                      <a:pt x="10" y="0"/>
                    </a:cubicBezTo>
                    <a:cubicBezTo>
                      <a:pt x="175" y="3"/>
                      <a:pt x="175" y="3"/>
                      <a:pt x="175" y="3"/>
                    </a:cubicBezTo>
                    <a:cubicBezTo>
                      <a:pt x="177" y="26"/>
                      <a:pt x="177" y="26"/>
                      <a:pt x="177" y="26"/>
                    </a:cubicBezTo>
                    <a:cubicBezTo>
                      <a:pt x="347" y="63"/>
                      <a:pt x="347" y="63"/>
                      <a:pt x="347" y="63"/>
                    </a:cubicBezTo>
                    <a:cubicBezTo>
                      <a:pt x="348" y="63"/>
                      <a:pt x="350" y="64"/>
                      <a:pt x="351" y="64"/>
                    </a:cubicBezTo>
                    <a:cubicBezTo>
                      <a:pt x="371" y="68"/>
                      <a:pt x="387" y="85"/>
                      <a:pt x="390" y="105"/>
                    </a:cubicBezTo>
                    <a:cubicBezTo>
                      <a:pt x="402" y="386"/>
                      <a:pt x="402" y="386"/>
                      <a:pt x="402" y="386"/>
                    </a:cubicBezTo>
                    <a:cubicBezTo>
                      <a:pt x="486" y="423"/>
                      <a:pt x="486" y="423"/>
                      <a:pt x="486" y="423"/>
                    </a:cubicBezTo>
                    <a:cubicBezTo>
                      <a:pt x="492" y="426"/>
                      <a:pt x="497" y="430"/>
                      <a:pt x="497" y="436"/>
                    </a:cubicBezTo>
                    <a:cubicBezTo>
                      <a:pt x="497" y="439"/>
                      <a:pt x="497" y="439"/>
                      <a:pt x="497" y="439"/>
                    </a:cubicBezTo>
                    <a:cubicBezTo>
                      <a:pt x="323" y="439"/>
                      <a:pt x="323" y="439"/>
                      <a:pt x="323" y="439"/>
                    </a:cubicBezTo>
                    <a:cubicBezTo>
                      <a:pt x="324" y="401"/>
                      <a:pt x="324" y="401"/>
                      <a:pt x="324" y="401"/>
                    </a:cubicBezTo>
                    <a:cubicBezTo>
                      <a:pt x="324" y="393"/>
                      <a:pt x="282" y="156"/>
                      <a:pt x="282" y="156"/>
                    </a:cubicBezTo>
                    <a:cubicBezTo>
                      <a:pt x="75" y="138"/>
                      <a:pt x="75" y="138"/>
                      <a:pt x="75" y="138"/>
                    </a:cubicBezTo>
                    <a:cubicBezTo>
                      <a:pt x="26" y="138"/>
                      <a:pt x="0" y="102"/>
                      <a:pt x="4" y="53"/>
                    </a:cubicBez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63" name="Freeform 11">
                <a:extLst>
                  <a:ext uri="{FF2B5EF4-FFF2-40B4-BE49-F238E27FC236}">
                    <a16:creationId xmlns:a16="http://schemas.microsoft.com/office/drawing/2014/main" id="{4C323FC1-A696-4226-A0EE-2DB252491E6C}"/>
                  </a:ext>
                </a:extLst>
              </p:cNvPr>
              <p:cNvSpPr>
                <a:spLocks/>
              </p:cNvSpPr>
              <p:nvPr/>
            </p:nvSpPr>
            <p:spPr bwMode="auto">
              <a:xfrm>
                <a:off x="-2674938" y="7083012"/>
                <a:ext cx="1284288" cy="1071563"/>
              </a:xfrm>
              <a:custGeom>
                <a:avLst/>
                <a:gdLst>
                  <a:gd name="T0" fmla="*/ 14 w 340"/>
                  <a:gd name="T1" fmla="*/ 284 h 284"/>
                  <a:gd name="T2" fmla="*/ 51 w 340"/>
                  <a:gd name="T3" fmla="*/ 36 h 284"/>
                  <a:gd name="T4" fmla="*/ 76 w 340"/>
                  <a:gd name="T5" fmla="*/ 14 h 284"/>
                  <a:gd name="T6" fmla="*/ 252 w 340"/>
                  <a:gd name="T7" fmla="*/ 14 h 284"/>
                  <a:gd name="T8" fmla="*/ 277 w 340"/>
                  <a:gd name="T9" fmla="*/ 35 h 284"/>
                  <a:gd name="T10" fmla="*/ 326 w 340"/>
                  <a:gd name="T11" fmla="*/ 284 h 284"/>
                  <a:gd name="T12" fmla="*/ 340 w 340"/>
                  <a:gd name="T13" fmla="*/ 284 h 284"/>
                  <a:gd name="T14" fmla="*/ 290 w 340"/>
                  <a:gd name="T15" fmla="*/ 32 h 284"/>
                  <a:gd name="T16" fmla="*/ 252 w 340"/>
                  <a:gd name="T17" fmla="*/ 0 h 284"/>
                  <a:gd name="T18" fmla="*/ 76 w 340"/>
                  <a:gd name="T19" fmla="*/ 0 h 284"/>
                  <a:gd name="T20" fmla="*/ 37 w 340"/>
                  <a:gd name="T21" fmla="*/ 34 h 284"/>
                  <a:gd name="T22" fmla="*/ 0 w 340"/>
                  <a:gd name="T23" fmla="*/ 284 h 284"/>
                  <a:gd name="T24" fmla="*/ 14 w 340"/>
                  <a:gd name="T25"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284">
                    <a:moveTo>
                      <a:pt x="14" y="284"/>
                    </a:moveTo>
                    <a:cubicBezTo>
                      <a:pt x="51" y="36"/>
                      <a:pt x="51" y="36"/>
                      <a:pt x="51" y="36"/>
                    </a:cubicBezTo>
                    <a:cubicBezTo>
                      <a:pt x="53" y="23"/>
                      <a:pt x="64" y="14"/>
                      <a:pt x="76" y="14"/>
                    </a:cubicBezTo>
                    <a:cubicBezTo>
                      <a:pt x="252" y="14"/>
                      <a:pt x="252" y="14"/>
                      <a:pt x="252" y="14"/>
                    </a:cubicBezTo>
                    <a:cubicBezTo>
                      <a:pt x="264" y="14"/>
                      <a:pt x="274" y="23"/>
                      <a:pt x="277" y="35"/>
                    </a:cubicBezTo>
                    <a:cubicBezTo>
                      <a:pt x="326" y="284"/>
                      <a:pt x="326" y="284"/>
                      <a:pt x="326" y="284"/>
                    </a:cubicBezTo>
                    <a:cubicBezTo>
                      <a:pt x="340" y="284"/>
                      <a:pt x="340" y="284"/>
                      <a:pt x="340" y="284"/>
                    </a:cubicBezTo>
                    <a:cubicBezTo>
                      <a:pt x="290" y="32"/>
                      <a:pt x="290" y="32"/>
                      <a:pt x="290" y="32"/>
                    </a:cubicBezTo>
                    <a:cubicBezTo>
                      <a:pt x="286" y="13"/>
                      <a:pt x="270" y="0"/>
                      <a:pt x="252" y="0"/>
                    </a:cubicBezTo>
                    <a:cubicBezTo>
                      <a:pt x="76" y="0"/>
                      <a:pt x="76" y="0"/>
                      <a:pt x="76" y="0"/>
                    </a:cubicBezTo>
                    <a:cubicBezTo>
                      <a:pt x="57" y="0"/>
                      <a:pt x="40" y="14"/>
                      <a:pt x="37" y="34"/>
                    </a:cubicBezTo>
                    <a:cubicBezTo>
                      <a:pt x="0" y="284"/>
                      <a:pt x="0" y="284"/>
                      <a:pt x="0" y="284"/>
                    </a:cubicBezTo>
                    <a:lnTo>
                      <a:pt x="14" y="284"/>
                    </a:lnTo>
                    <a:close/>
                  </a:path>
                </a:pathLst>
              </a:custGeom>
              <a:solidFill>
                <a:srgbClr val="2A3E40"/>
              </a:solidFill>
              <a:ln w="14288" cap="flat">
                <a:solidFill>
                  <a:srgbClr val="2A3E40"/>
                </a:solidFill>
                <a:prstDash val="solid"/>
                <a:miter lim="800000"/>
                <a:headEnd/>
                <a:tailEnd/>
              </a:ln>
            </p:spPr>
            <p:txBody>
              <a:bodyPr vert="horz" wrap="square" lIns="91416" tIns="45708" rIns="91416" bIns="45708" numCol="1" anchor="t" anchorCtr="0" compatLnSpc="1">
                <a:prstTxWarp prst="textNoShape">
                  <a:avLst/>
                </a:prstTxWarp>
                <a:noAutofit/>
              </a:bodyPr>
              <a:lstStyle/>
              <a:p>
                <a:endParaRPr lang="en-US" sz="1798"/>
              </a:p>
            </p:txBody>
          </p:sp>
          <p:sp>
            <p:nvSpPr>
              <p:cNvPr id="164" name="Freeform 12">
                <a:extLst>
                  <a:ext uri="{FF2B5EF4-FFF2-40B4-BE49-F238E27FC236}">
                    <a16:creationId xmlns:a16="http://schemas.microsoft.com/office/drawing/2014/main" id="{5E291245-8252-4EBC-998C-F6059988CD96}"/>
                  </a:ext>
                </a:extLst>
              </p:cNvPr>
              <p:cNvSpPr>
                <a:spLocks/>
              </p:cNvSpPr>
              <p:nvPr/>
            </p:nvSpPr>
            <p:spPr bwMode="auto">
              <a:xfrm>
                <a:off x="-2951163" y="5881275"/>
                <a:ext cx="1503363" cy="1212850"/>
              </a:xfrm>
              <a:custGeom>
                <a:avLst/>
                <a:gdLst>
                  <a:gd name="T0" fmla="*/ 75 w 398"/>
                  <a:gd name="T1" fmla="*/ 271 h 321"/>
                  <a:gd name="T2" fmla="*/ 139 w 398"/>
                  <a:gd name="T3" fmla="*/ 321 h 321"/>
                  <a:gd name="T4" fmla="*/ 396 w 398"/>
                  <a:gd name="T5" fmla="*/ 321 h 321"/>
                  <a:gd name="T6" fmla="*/ 396 w 398"/>
                  <a:gd name="T7" fmla="*/ 321 h 321"/>
                  <a:gd name="T8" fmla="*/ 377 w 398"/>
                  <a:gd name="T9" fmla="*/ 295 h 321"/>
                  <a:gd name="T10" fmla="*/ 152 w 398"/>
                  <a:gd name="T11" fmla="*/ 279 h 321"/>
                  <a:gd name="T12" fmla="*/ 124 w 398"/>
                  <a:gd name="T13" fmla="*/ 256 h 321"/>
                  <a:gd name="T14" fmla="*/ 23 w 398"/>
                  <a:gd name="T15" fmla="*/ 16 h 321"/>
                  <a:gd name="T16" fmla="*/ 0 w 398"/>
                  <a:gd name="T17" fmla="*/ 0 h 321"/>
                  <a:gd name="T18" fmla="*/ 75 w 398"/>
                  <a:gd name="T19" fmla="*/ 27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321">
                    <a:moveTo>
                      <a:pt x="75" y="271"/>
                    </a:moveTo>
                    <a:cubicBezTo>
                      <a:pt x="83" y="301"/>
                      <a:pt x="109" y="321"/>
                      <a:pt x="139" y="321"/>
                    </a:cubicBezTo>
                    <a:cubicBezTo>
                      <a:pt x="396" y="321"/>
                      <a:pt x="396" y="321"/>
                      <a:pt x="396" y="321"/>
                    </a:cubicBezTo>
                    <a:cubicBezTo>
                      <a:pt x="396" y="321"/>
                      <a:pt x="396" y="321"/>
                      <a:pt x="396" y="321"/>
                    </a:cubicBezTo>
                    <a:cubicBezTo>
                      <a:pt x="398" y="308"/>
                      <a:pt x="389" y="297"/>
                      <a:pt x="377" y="295"/>
                    </a:cubicBezTo>
                    <a:cubicBezTo>
                      <a:pt x="152" y="279"/>
                      <a:pt x="152" y="279"/>
                      <a:pt x="152" y="279"/>
                    </a:cubicBezTo>
                    <a:cubicBezTo>
                      <a:pt x="139" y="277"/>
                      <a:pt x="128" y="268"/>
                      <a:pt x="124" y="256"/>
                    </a:cubicBezTo>
                    <a:cubicBezTo>
                      <a:pt x="23" y="16"/>
                      <a:pt x="23" y="16"/>
                      <a:pt x="23" y="16"/>
                    </a:cubicBezTo>
                    <a:cubicBezTo>
                      <a:pt x="19" y="6"/>
                      <a:pt x="10" y="0"/>
                      <a:pt x="0" y="0"/>
                    </a:cubicBezTo>
                    <a:cubicBezTo>
                      <a:pt x="0" y="0"/>
                      <a:pt x="49" y="170"/>
                      <a:pt x="75" y="271"/>
                    </a:cubicBezTo>
                    <a:close/>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65" name="Rectangle 14">
                <a:extLst>
                  <a:ext uri="{FF2B5EF4-FFF2-40B4-BE49-F238E27FC236}">
                    <a16:creationId xmlns:a16="http://schemas.microsoft.com/office/drawing/2014/main" id="{298CCB10-98E5-4BBD-A683-9EC079B454D9}"/>
                  </a:ext>
                </a:extLst>
              </p:cNvPr>
              <p:cNvSpPr>
                <a:spLocks noChangeArrowheads="1"/>
              </p:cNvSpPr>
              <p:nvPr/>
            </p:nvSpPr>
            <p:spPr bwMode="auto">
              <a:xfrm>
                <a:off x="-517526" y="5790787"/>
                <a:ext cx="33338" cy="223838"/>
              </a:xfrm>
              <a:prstGeom prst="rect">
                <a:avLst/>
              </a:prstGeom>
              <a:solidFill>
                <a:srgbClr val="69A0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66" name="Rectangle 15">
                <a:extLst>
                  <a:ext uri="{FF2B5EF4-FFF2-40B4-BE49-F238E27FC236}">
                    <a16:creationId xmlns:a16="http://schemas.microsoft.com/office/drawing/2014/main" id="{3BF11B42-6A2C-45C2-86FB-AD48209D40B6}"/>
                  </a:ext>
                </a:extLst>
              </p:cNvPr>
              <p:cNvSpPr>
                <a:spLocks noChangeArrowheads="1"/>
              </p:cNvSpPr>
              <p:nvPr/>
            </p:nvSpPr>
            <p:spPr bwMode="auto">
              <a:xfrm>
                <a:off x="-566739" y="5790787"/>
                <a:ext cx="34925" cy="223838"/>
              </a:xfrm>
              <a:prstGeom prst="rect">
                <a:avLst/>
              </a:prstGeom>
              <a:solidFill>
                <a:srgbClr val="2A3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67" name="Rectangle 16">
                <a:extLst>
                  <a:ext uri="{FF2B5EF4-FFF2-40B4-BE49-F238E27FC236}">
                    <a16:creationId xmlns:a16="http://schemas.microsoft.com/office/drawing/2014/main" id="{AC61DE88-4C43-49A4-8000-2733AD1225B2}"/>
                  </a:ext>
                </a:extLst>
              </p:cNvPr>
              <p:cNvSpPr>
                <a:spLocks noChangeArrowheads="1"/>
              </p:cNvSpPr>
              <p:nvPr/>
            </p:nvSpPr>
            <p:spPr bwMode="auto">
              <a:xfrm>
                <a:off x="-630239" y="6003512"/>
                <a:ext cx="192088" cy="222250"/>
              </a:xfrm>
              <a:prstGeom prst="rect">
                <a:avLst/>
              </a:prstGeom>
              <a:solidFill>
                <a:srgbClr val="69A0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68" name="Freeform 21">
                <a:extLst>
                  <a:ext uri="{FF2B5EF4-FFF2-40B4-BE49-F238E27FC236}">
                    <a16:creationId xmlns:a16="http://schemas.microsoft.com/office/drawing/2014/main" id="{11DF649A-5140-4C57-8590-51CD69A814A1}"/>
                  </a:ext>
                </a:extLst>
              </p:cNvPr>
              <p:cNvSpPr>
                <a:spLocks/>
              </p:cNvSpPr>
              <p:nvPr/>
            </p:nvSpPr>
            <p:spPr bwMode="auto">
              <a:xfrm>
                <a:off x="-1746252" y="6213447"/>
                <a:ext cx="1716089" cy="1944687"/>
              </a:xfrm>
              <a:custGeom>
                <a:avLst/>
                <a:gdLst>
                  <a:gd name="T0" fmla="*/ 408 w 454"/>
                  <a:gd name="T1" fmla="*/ 0 h 515"/>
                  <a:gd name="T2" fmla="*/ 27 w 454"/>
                  <a:gd name="T3" fmla="*/ 0 h 515"/>
                  <a:gd name="T4" fmla="*/ 0 w 454"/>
                  <a:gd name="T5" fmla="*/ 515 h 515"/>
                  <a:gd name="T6" fmla="*/ 19 w 454"/>
                  <a:gd name="T7" fmla="*/ 515 h 515"/>
                  <a:gd name="T8" fmla="*/ 69 w 454"/>
                  <a:gd name="T9" fmla="*/ 100 h 515"/>
                  <a:gd name="T10" fmla="*/ 395 w 454"/>
                  <a:gd name="T11" fmla="*/ 100 h 515"/>
                  <a:gd name="T12" fmla="*/ 434 w 454"/>
                  <a:gd name="T13" fmla="*/ 515 h 515"/>
                  <a:gd name="T14" fmla="*/ 454 w 454"/>
                  <a:gd name="T15" fmla="*/ 515 h 515"/>
                  <a:gd name="T16" fmla="*/ 434 w 454"/>
                  <a:gd name="T17" fmla="*/ 26 h 515"/>
                  <a:gd name="T18" fmla="*/ 408 w 454"/>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515">
                    <a:moveTo>
                      <a:pt x="408" y="0"/>
                    </a:moveTo>
                    <a:cubicBezTo>
                      <a:pt x="27" y="0"/>
                      <a:pt x="27" y="0"/>
                      <a:pt x="27" y="0"/>
                    </a:cubicBezTo>
                    <a:cubicBezTo>
                      <a:pt x="0" y="515"/>
                      <a:pt x="0" y="515"/>
                      <a:pt x="0" y="515"/>
                    </a:cubicBezTo>
                    <a:cubicBezTo>
                      <a:pt x="19" y="515"/>
                      <a:pt x="19" y="515"/>
                      <a:pt x="19" y="515"/>
                    </a:cubicBezTo>
                    <a:cubicBezTo>
                      <a:pt x="69" y="100"/>
                      <a:pt x="69" y="100"/>
                      <a:pt x="69" y="100"/>
                    </a:cubicBezTo>
                    <a:cubicBezTo>
                      <a:pt x="395" y="100"/>
                      <a:pt x="395" y="100"/>
                      <a:pt x="395" y="100"/>
                    </a:cubicBezTo>
                    <a:cubicBezTo>
                      <a:pt x="434" y="515"/>
                      <a:pt x="434" y="515"/>
                      <a:pt x="434" y="515"/>
                    </a:cubicBezTo>
                    <a:cubicBezTo>
                      <a:pt x="454" y="515"/>
                      <a:pt x="454" y="515"/>
                      <a:pt x="454" y="515"/>
                    </a:cubicBezTo>
                    <a:cubicBezTo>
                      <a:pt x="434" y="26"/>
                      <a:pt x="434" y="26"/>
                      <a:pt x="434" y="26"/>
                    </a:cubicBezTo>
                    <a:cubicBezTo>
                      <a:pt x="434" y="12"/>
                      <a:pt x="422" y="0"/>
                      <a:pt x="408" y="0"/>
                    </a:cubicBezTo>
                    <a:close/>
                  </a:path>
                </a:pathLst>
              </a:custGeom>
              <a:solidFill>
                <a:srgbClr val="CC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grpSp>
            <p:nvGrpSpPr>
              <p:cNvPr id="169" name="Group 26">
                <a:extLst>
                  <a:ext uri="{FF2B5EF4-FFF2-40B4-BE49-F238E27FC236}">
                    <a16:creationId xmlns:a16="http://schemas.microsoft.com/office/drawing/2014/main" id="{2FD95E2F-5CFC-4D38-AAD3-B5F0F202EDBF}"/>
                  </a:ext>
                </a:extLst>
              </p:cNvPr>
              <p:cNvGrpSpPr>
                <a:grpSpLocks noChangeAspect="1"/>
              </p:cNvGrpSpPr>
              <p:nvPr/>
            </p:nvGrpSpPr>
            <p:grpSpPr bwMode="auto">
              <a:xfrm>
                <a:off x="-2620833" y="4354945"/>
                <a:ext cx="1640028" cy="2602305"/>
                <a:chOff x="7609" y="1332"/>
                <a:chExt cx="1539" cy="2442"/>
              </a:xfrm>
            </p:grpSpPr>
            <p:sp>
              <p:nvSpPr>
                <p:cNvPr id="170" name="AutoShape 25">
                  <a:extLst>
                    <a:ext uri="{FF2B5EF4-FFF2-40B4-BE49-F238E27FC236}">
                      <a16:creationId xmlns:a16="http://schemas.microsoft.com/office/drawing/2014/main" id="{747CF025-FF6E-440F-9143-C525C4378016}"/>
                    </a:ext>
                  </a:extLst>
                </p:cNvPr>
                <p:cNvSpPr>
                  <a:spLocks noChangeAspect="1" noChangeArrowheads="1" noTextEdit="1"/>
                </p:cNvSpPr>
                <p:nvPr/>
              </p:nvSpPr>
              <p:spPr bwMode="auto">
                <a:xfrm>
                  <a:off x="7633" y="1434"/>
                  <a:ext cx="1508"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72" name="Freeform 27">
                  <a:extLst>
                    <a:ext uri="{FF2B5EF4-FFF2-40B4-BE49-F238E27FC236}">
                      <a16:creationId xmlns:a16="http://schemas.microsoft.com/office/drawing/2014/main" id="{71266219-6B46-403D-8E65-8F095D685A9A}"/>
                    </a:ext>
                  </a:extLst>
                </p:cNvPr>
                <p:cNvSpPr>
                  <a:spLocks/>
                </p:cNvSpPr>
                <p:nvPr/>
              </p:nvSpPr>
              <p:spPr bwMode="auto">
                <a:xfrm>
                  <a:off x="8069" y="2305"/>
                  <a:ext cx="1072" cy="834"/>
                </a:xfrm>
                <a:custGeom>
                  <a:avLst/>
                  <a:gdLst>
                    <a:gd name="T0" fmla="*/ 3 w 450"/>
                    <a:gd name="T1" fmla="*/ 73 h 351"/>
                    <a:gd name="T2" fmla="*/ 155 w 450"/>
                    <a:gd name="T3" fmla="*/ 217 h 351"/>
                    <a:gd name="T4" fmla="*/ 375 w 450"/>
                    <a:gd name="T5" fmla="*/ 102 h 351"/>
                    <a:gd name="T6" fmla="*/ 426 w 450"/>
                    <a:gd name="T7" fmla="*/ 0 h 351"/>
                    <a:gd name="T8" fmla="*/ 426 w 450"/>
                    <a:gd name="T9" fmla="*/ 0 h 351"/>
                    <a:gd name="T10" fmla="*/ 448 w 450"/>
                    <a:gd name="T11" fmla="*/ 29 h 351"/>
                    <a:gd name="T12" fmla="*/ 429 w 450"/>
                    <a:gd name="T13" fmla="*/ 125 h 351"/>
                    <a:gd name="T14" fmla="*/ 420 w 450"/>
                    <a:gd name="T15" fmla="*/ 141 h 351"/>
                    <a:gd name="T16" fmla="*/ 198 w 450"/>
                    <a:gd name="T17" fmla="*/ 335 h 351"/>
                    <a:gd name="T18" fmla="*/ 140 w 450"/>
                    <a:gd name="T19" fmla="*/ 341 h 351"/>
                    <a:gd name="T20" fmla="*/ 0 w 450"/>
                    <a:gd name="T21" fmla="*/ 252 h 351"/>
                    <a:gd name="T22" fmla="*/ 3 w 450"/>
                    <a:gd name="T23" fmla="*/ 7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51">
                      <a:moveTo>
                        <a:pt x="3" y="73"/>
                      </a:moveTo>
                      <a:cubicBezTo>
                        <a:pt x="155" y="217"/>
                        <a:pt x="155" y="217"/>
                        <a:pt x="155" y="217"/>
                      </a:cubicBezTo>
                      <a:cubicBezTo>
                        <a:pt x="375" y="102"/>
                        <a:pt x="375" y="102"/>
                        <a:pt x="375" y="102"/>
                      </a:cubicBezTo>
                      <a:cubicBezTo>
                        <a:pt x="426" y="0"/>
                        <a:pt x="426" y="0"/>
                        <a:pt x="426" y="0"/>
                      </a:cubicBezTo>
                      <a:cubicBezTo>
                        <a:pt x="426" y="0"/>
                        <a:pt x="426" y="0"/>
                        <a:pt x="426" y="0"/>
                      </a:cubicBezTo>
                      <a:cubicBezTo>
                        <a:pt x="441" y="2"/>
                        <a:pt x="450" y="15"/>
                        <a:pt x="448" y="29"/>
                      </a:cubicBezTo>
                      <a:cubicBezTo>
                        <a:pt x="429" y="125"/>
                        <a:pt x="429" y="125"/>
                        <a:pt x="429" y="125"/>
                      </a:cubicBezTo>
                      <a:cubicBezTo>
                        <a:pt x="428" y="131"/>
                        <a:pt x="425" y="137"/>
                        <a:pt x="420" y="141"/>
                      </a:cubicBezTo>
                      <a:cubicBezTo>
                        <a:pt x="198" y="335"/>
                        <a:pt x="198" y="335"/>
                        <a:pt x="198" y="335"/>
                      </a:cubicBezTo>
                      <a:cubicBezTo>
                        <a:pt x="182" y="349"/>
                        <a:pt x="158" y="351"/>
                        <a:pt x="140" y="341"/>
                      </a:cubicBezTo>
                      <a:cubicBezTo>
                        <a:pt x="0" y="252"/>
                        <a:pt x="0" y="252"/>
                        <a:pt x="0" y="252"/>
                      </a:cubicBezTo>
                      <a:lnTo>
                        <a:pt x="3" y="73"/>
                      </a:lnTo>
                      <a:close/>
                    </a:path>
                  </a:pathLst>
                </a:custGeom>
                <a:solidFill>
                  <a:srgbClr val="DB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73" name="Freeform 28">
                  <a:extLst>
                    <a:ext uri="{FF2B5EF4-FFF2-40B4-BE49-F238E27FC236}">
                      <a16:creationId xmlns:a16="http://schemas.microsoft.com/office/drawing/2014/main" id="{D8DF82F1-22BA-4E65-90F3-FD6B9A4A6F5B}"/>
                    </a:ext>
                  </a:extLst>
                </p:cNvPr>
                <p:cNvSpPr>
                  <a:spLocks/>
                </p:cNvSpPr>
                <p:nvPr/>
              </p:nvSpPr>
              <p:spPr bwMode="auto">
                <a:xfrm>
                  <a:off x="8991" y="1991"/>
                  <a:ext cx="157" cy="620"/>
                </a:xfrm>
                <a:custGeom>
                  <a:avLst/>
                  <a:gdLst>
                    <a:gd name="T0" fmla="*/ 0 w 66"/>
                    <a:gd name="T1" fmla="*/ 257 h 261"/>
                    <a:gd name="T2" fmla="*/ 0 w 66"/>
                    <a:gd name="T3" fmla="*/ 257 h 261"/>
                    <a:gd name="T4" fmla="*/ 45 w 66"/>
                    <a:gd name="T5" fmla="*/ 0 h 261"/>
                    <a:gd name="T6" fmla="*/ 45 w 66"/>
                    <a:gd name="T7" fmla="*/ 0 h 261"/>
                    <a:gd name="T8" fmla="*/ 62 w 66"/>
                    <a:gd name="T9" fmla="*/ 37 h 261"/>
                    <a:gd name="T10" fmla="*/ 28 w 66"/>
                    <a:gd name="T11" fmla="*/ 232 h 261"/>
                    <a:gd name="T12" fmla="*/ 0 w 66"/>
                    <a:gd name="T13" fmla="*/ 257 h 261"/>
                  </a:gdLst>
                  <a:ahLst/>
                  <a:cxnLst>
                    <a:cxn ang="0">
                      <a:pos x="T0" y="T1"/>
                    </a:cxn>
                    <a:cxn ang="0">
                      <a:pos x="T2" y="T3"/>
                    </a:cxn>
                    <a:cxn ang="0">
                      <a:pos x="T4" y="T5"/>
                    </a:cxn>
                    <a:cxn ang="0">
                      <a:pos x="T6" y="T7"/>
                    </a:cxn>
                    <a:cxn ang="0">
                      <a:pos x="T8" y="T9"/>
                    </a:cxn>
                    <a:cxn ang="0">
                      <a:pos x="T10" y="T11"/>
                    </a:cxn>
                    <a:cxn ang="0">
                      <a:pos x="T12" y="T13"/>
                    </a:cxn>
                  </a:cxnLst>
                  <a:rect l="0" t="0" r="r" b="b"/>
                  <a:pathLst>
                    <a:path w="66" h="261">
                      <a:moveTo>
                        <a:pt x="0" y="257"/>
                      </a:moveTo>
                      <a:cubicBezTo>
                        <a:pt x="0" y="257"/>
                        <a:pt x="0" y="257"/>
                        <a:pt x="0" y="257"/>
                      </a:cubicBezTo>
                      <a:cubicBezTo>
                        <a:pt x="45" y="0"/>
                        <a:pt x="45" y="0"/>
                        <a:pt x="45" y="0"/>
                      </a:cubicBezTo>
                      <a:cubicBezTo>
                        <a:pt x="45" y="0"/>
                        <a:pt x="45" y="0"/>
                        <a:pt x="45" y="0"/>
                      </a:cubicBezTo>
                      <a:cubicBezTo>
                        <a:pt x="66" y="3"/>
                        <a:pt x="65" y="20"/>
                        <a:pt x="62" y="37"/>
                      </a:cubicBezTo>
                      <a:cubicBezTo>
                        <a:pt x="28" y="232"/>
                        <a:pt x="28" y="232"/>
                        <a:pt x="28" y="232"/>
                      </a:cubicBezTo>
                      <a:cubicBezTo>
                        <a:pt x="25" y="249"/>
                        <a:pt x="21" y="261"/>
                        <a:pt x="0" y="25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74" name="Freeform 29">
                  <a:extLst>
                    <a:ext uri="{FF2B5EF4-FFF2-40B4-BE49-F238E27FC236}">
                      <a16:creationId xmlns:a16="http://schemas.microsoft.com/office/drawing/2014/main" id="{F0D76C8E-9C04-4129-BB45-9C944B06C111}"/>
                    </a:ext>
                  </a:extLst>
                </p:cNvPr>
                <p:cNvSpPr>
                  <a:spLocks/>
                </p:cNvSpPr>
                <p:nvPr/>
              </p:nvSpPr>
              <p:spPr bwMode="auto">
                <a:xfrm>
                  <a:off x="7609" y="2226"/>
                  <a:ext cx="715" cy="1298"/>
                </a:xfrm>
                <a:custGeom>
                  <a:avLst/>
                  <a:gdLst>
                    <a:gd name="T0" fmla="*/ 50 w 294"/>
                    <a:gd name="T1" fmla="*/ 481 h 622"/>
                    <a:gd name="T2" fmla="*/ 56 w 294"/>
                    <a:gd name="T3" fmla="*/ 423 h 622"/>
                    <a:gd name="T4" fmla="*/ 4 w 294"/>
                    <a:gd name="T5" fmla="*/ 235 h 622"/>
                    <a:gd name="T6" fmla="*/ 15 w 294"/>
                    <a:gd name="T7" fmla="*/ 125 h 622"/>
                    <a:gd name="T8" fmla="*/ 169 w 294"/>
                    <a:gd name="T9" fmla="*/ 11 h 622"/>
                    <a:gd name="T10" fmla="*/ 250 w 294"/>
                    <a:gd name="T11" fmla="*/ 100 h 622"/>
                    <a:gd name="T12" fmla="*/ 250 w 294"/>
                    <a:gd name="T13" fmla="*/ 100 h 622"/>
                    <a:gd name="T14" fmla="*/ 288 w 294"/>
                    <a:gd name="T15" fmla="*/ 186 h 622"/>
                    <a:gd name="T16" fmla="*/ 293 w 294"/>
                    <a:gd name="T17" fmla="*/ 283 h 622"/>
                    <a:gd name="T18" fmla="*/ 294 w 294"/>
                    <a:gd name="T19" fmla="*/ 622 h 622"/>
                    <a:gd name="T20" fmla="*/ 50 w 294"/>
                    <a:gd name="T21" fmla="*/ 481 h 622"/>
                    <a:gd name="connsiteX0" fmla="*/ 1622 w 9892"/>
                    <a:gd name="connsiteY0" fmla="*/ 7560 h 8779"/>
                    <a:gd name="connsiteX1" fmla="*/ 1826 w 9892"/>
                    <a:gd name="connsiteY1" fmla="*/ 6628 h 8779"/>
                    <a:gd name="connsiteX2" fmla="*/ 57 w 9892"/>
                    <a:gd name="connsiteY2" fmla="*/ 3605 h 8779"/>
                    <a:gd name="connsiteX3" fmla="*/ 431 w 9892"/>
                    <a:gd name="connsiteY3" fmla="*/ 1837 h 8779"/>
                    <a:gd name="connsiteX4" fmla="*/ 5669 w 9892"/>
                    <a:gd name="connsiteY4" fmla="*/ 4 h 8779"/>
                    <a:gd name="connsiteX5" fmla="*/ 8424 w 9892"/>
                    <a:gd name="connsiteY5" fmla="*/ 1435 h 8779"/>
                    <a:gd name="connsiteX6" fmla="*/ 8424 w 9892"/>
                    <a:gd name="connsiteY6" fmla="*/ 1435 h 8779"/>
                    <a:gd name="connsiteX7" fmla="*/ 9717 w 9892"/>
                    <a:gd name="connsiteY7" fmla="*/ 2817 h 8779"/>
                    <a:gd name="connsiteX8" fmla="*/ 9887 w 9892"/>
                    <a:gd name="connsiteY8" fmla="*/ 4377 h 8779"/>
                    <a:gd name="connsiteX9" fmla="*/ 9793 w 9892"/>
                    <a:gd name="connsiteY9" fmla="*/ 8679 h 8779"/>
                    <a:gd name="connsiteX10" fmla="*/ 1622 w 9892"/>
                    <a:gd name="connsiteY10" fmla="*/ 7560 h 8779"/>
                    <a:gd name="connsiteX0" fmla="*/ 1914 w 10000"/>
                    <a:gd name="connsiteY0" fmla="*/ 9050 h 10000"/>
                    <a:gd name="connsiteX1" fmla="*/ 1846 w 10000"/>
                    <a:gd name="connsiteY1" fmla="*/ 7550 h 10000"/>
                    <a:gd name="connsiteX2" fmla="*/ 58 w 10000"/>
                    <a:gd name="connsiteY2" fmla="*/ 4106 h 10000"/>
                    <a:gd name="connsiteX3" fmla="*/ 436 w 10000"/>
                    <a:gd name="connsiteY3" fmla="*/ 2092 h 10000"/>
                    <a:gd name="connsiteX4" fmla="*/ 5731 w 10000"/>
                    <a:gd name="connsiteY4" fmla="*/ 5 h 10000"/>
                    <a:gd name="connsiteX5" fmla="*/ 8516 w 10000"/>
                    <a:gd name="connsiteY5" fmla="*/ 1635 h 10000"/>
                    <a:gd name="connsiteX6" fmla="*/ 8516 w 10000"/>
                    <a:gd name="connsiteY6" fmla="*/ 1635 h 10000"/>
                    <a:gd name="connsiteX7" fmla="*/ 9823 w 10000"/>
                    <a:gd name="connsiteY7" fmla="*/ 3209 h 10000"/>
                    <a:gd name="connsiteX8" fmla="*/ 9995 w 10000"/>
                    <a:gd name="connsiteY8" fmla="*/ 4986 h 10000"/>
                    <a:gd name="connsiteX9" fmla="*/ 9900 w 10000"/>
                    <a:gd name="connsiteY9" fmla="*/ 9886 h 10000"/>
                    <a:gd name="connsiteX10" fmla="*/ 1914 w 10000"/>
                    <a:gd name="connsiteY10" fmla="*/ 9050 h 10000"/>
                    <a:gd name="connsiteX0" fmla="*/ 1914 w 10000"/>
                    <a:gd name="connsiteY0" fmla="*/ 9050 h 10000"/>
                    <a:gd name="connsiteX1" fmla="*/ 1846 w 10000"/>
                    <a:gd name="connsiteY1" fmla="*/ 8281 h 10000"/>
                    <a:gd name="connsiteX2" fmla="*/ 58 w 10000"/>
                    <a:gd name="connsiteY2" fmla="*/ 4106 h 10000"/>
                    <a:gd name="connsiteX3" fmla="*/ 436 w 10000"/>
                    <a:gd name="connsiteY3" fmla="*/ 2092 h 10000"/>
                    <a:gd name="connsiteX4" fmla="*/ 5731 w 10000"/>
                    <a:gd name="connsiteY4" fmla="*/ 5 h 10000"/>
                    <a:gd name="connsiteX5" fmla="*/ 8516 w 10000"/>
                    <a:gd name="connsiteY5" fmla="*/ 1635 h 10000"/>
                    <a:gd name="connsiteX6" fmla="*/ 8516 w 10000"/>
                    <a:gd name="connsiteY6" fmla="*/ 1635 h 10000"/>
                    <a:gd name="connsiteX7" fmla="*/ 9823 w 10000"/>
                    <a:gd name="connsiteY7" fmla="*/ 3209 h 10000"/>
                    <a:gd name="connsiteX8" fmla="*/ 9995 w 10000"/>
                    <a:gd name="connsiteY8" fmla="*/ 4986 h 10000"/>
                    <a:gd name="connsiteX9" fmla="*/ 9900 w 10000"/>
                    <a:gd name="connsiteY9" fmla="*/ 9886 h 10000"/>
                    <a:gd name="connsiteX10" fmla="*/ 1914 w 10000"/>
                    <a:gd name="connsiteY10" fmla="*/ 9050 h 10000"/>
                    <a:gd name="connsiteX0" fmla="*/ 1914 w 10000"/>
                    <a:gd name="connsiteY0" fmla="*/ 9050 h 10000"/>
                    <a:gd name="connsiteX1" fmla="*/ 1846 w 10000"/>
                    <a:gd name="connsiteY1" fmla="*/ 8281 h 10000"/>
                    <a:gd name="connsiteX2" fmla="*/ 58 w 10000"/>
                    <a:gd name="connsiteY2" fmla="*/ 4106 h 10000"/>
                    <a:gd name="connsiteX3" fmla="*/ 436 w 10000"/>
                    <a:gd name="connsiteY3" fmla="*/ 2092 h 10000"/>
                    <a:gd name="connsiteX4" fmla="*/ 5731 w 10000"/>
                    <a:gd name="connsiteY4" fmla="*/ 5 h 10000"/>
                    <a:gd name="connsiteX5" fmla="*/ 8516 w 10000"/>
                    <a:gd name="connsiteY5" fmla="*/ 1635 h 10000"/>
                    <a:gd name="connsiteX6" fmla="*/ 8516 w 10000"/>
                    <a:gd name="connsiteY6" fmla="*/ 1635 h 10000"/>
                    <a:gd name="connsiteX7" fmla="*/ 9823 w 10000"/>
                    <a:gd name="connsiteY7" fmla="*/ 3209 h 10000"/>
                    <a:gd name="connsiteX8" fmla="*/ 9995 w 10000"/>
                    <a:gd name="connsiteY8" fmla="*/ 4986 h 10000"/>
                    <a:gd name="connsiteX9" fmla="*/ 9900 w 10000"/>
                    <a:gd name="connsiteY9" fmla="*/ 9886 h 10000"/>
                    <a:gd name="connsiteX10" fmla="*/ 1914 w 10000"/>
                    <a:gd name="connsiteY10" fmla="*/ 90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1914" y="9050"/>
                      </a:moveTo>
                      <a:cubicBezTo>
                        <a:pt x="1891" y="8550"/>
                        <a:pt x="1869" y="8781"/>
                        <a:pt x="1846" y="8281"/>
                      </a:cubicBezTo>
                      <a:lnTo>
                        <a:pt x="58" y="4106"/>
                      </a:lnTo>
                      <a:cubicBezTo>
                        <a:pt x="-80" y="3429"/>
                        <a:pt x="23" y="2751"/>
                        <a:pt x="436" y="2092"/>
                      </a:cubicBezTo>
                      <a:cubicBezTo>
                        <a:pt x="1915" y="-197"/>
                        <a:pt x="5731" y="5"/>
                        <a:pt x="5731" y="5"/>
                      </a:cubicBezTo>
                      <a:lnTo>
                        <a:pt x="8516" y="1635"/>
                      </a:lnTo>
                      <a:lnTo>
                        <a:pt x="8516" y="1635"/>
                      </a:lnTo>
                      <a:cubicBezTo>
                        <a:pt x="9273" y="2074"/>
                        <a:pt x="9720" y="2623"/>
                        <a:pt x="9823" y="3209"/>
                      </a:cubicBezTo>
                      <a:cubicBezTo>
                        <a:pt x="9926" y="3741"/>
                        <a:pt x="9995" y="4399"/>
                        <a:pt x="9995" y="4986"/>
                      </a:cubicBezTo>
                      <a:cubicBezTo>
                        <a:pt x="10029" y="11194"/>
                        <a:pt x="9900" y="9886"/>
                        <a:pt x="9900" y="9886"/>
                      </a:cubicBezTo>
                      <a:cubicBezTo>
                        <a:pt x="1510" y="8255"/>
                        <a:pt x="1914" y="9050"/>
                        <a:pt x="1914" y="9050"/>
                      </a:cubicBezTo>
                      <a:close/>
                    </a:path>
                  </a:pathLst>
                </a:custGeom>
                <a:solidFill>
                  <a:srgbClr val="EAE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75" name="Freeform 30">
                  <a:extLst>
                    <a:ext uri="{FF2B5EF4-FFF2-40B4-BE49-F238E27FC236}">
                      <a16:creationId xmlns:a16="http://schemas.microsoft.com/office/drawing/2014/main" id="{33D7E456-611F-442C-8603-62CC4E2DBB2F}"/>
                    </a:ext>
                  </a:extLst>
                </p:cNvPr>
                <p:cNvSpPr>
                  <a:spLocks/>
                </p:cNvSpPr>
                <p:nvPr/>
              </p:nvSpPr>
              <p:spPr bwMode="auto">
                <a:xfrm>
                  <a:off x="7876" y="1843"/>
                  <a:ext cx="345" cy="595"/>
                </a:xfrm>
                <a:custGeom>
                  <a:avLst/>
                  <a:gdLst>
                    <a:gd name="T0" fmla="*/ 145 w 145"/>
                    <a:gd name="T1" fmla="*/ 169 h 250"/>
                    <a:gd name="T2" fmla="*/ 80 w 145"/>
                    <a:gd name="T3" fmla="*/ 131 h 250"/>
                    <a:gd name="T4" fmla="*/ 47 w 145"/>
                    <a:gd name="T5" fmla="*/ 12 h 250"/>
                    <a:gd name="T6" fmla="*/ 25 w 145"/>
                    <a:gd name="T7" fmla="*/ 1 h 250"/>
                    <a:gd name="T8" fmla="*/ 2 w 145"/>
                    <a:gd name="T9" fmla="*/ 26 h 250"/>
                    <a:gd name="T10" fmla="*/ 7 w 145"/>
                    <a:gd name="T11" fmla="*/ 38 h 250"/>
                    <a:gd name="T12" fmla="*/ 21 w 145"/>
                    <a:gd name="T13" fmla="*/ 60 h 250"/>
                    <a:gd name="T14" fmla="*/ 17 w 145"/>
                    <a:gd name="T15" fmla="*/ 87 h 250"/>
                    <a:gd name="T16" fmla="*/ 12 w 145"/>
                    <a:gd name="T17" fmla="*/ 104 h 250"/>
                    <a:gd name="T18" fmla="*/ 0 w 145"/>
                    <a:gd name="T19" fmla="*/ 117 h 250"/>
                    <a:gd name="T20" fmla="*/ 2 w 145"/>
                    <a:gd name="T21" fmla="*/ 171 h 250"/>
                    <a:gd name="T22" fmla="*/ 145 w 145"/>
                    <a:gd name="T23" fmla="*/ 250 h 250"/>
                    <a:gd name="T24" fmla="*/ 145 w 145"/>
                    <a:gd name="T25" fmla="*/ 1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250">
                      <a:moveTo>
                        <a:pt x="145" y="169"/>
                      </a:moveTo>
                      <a:cubicBezTo>
                        <a:pt x="115" y="158"/>
                        <a:pt x="88" y="150"/>
                        <a:pt x="80" y="131"/>
                      </a:cubicBezTo>
                      <a:cubicBezTo>
                        <a:pt x="47" y="12"/>
                        <a:pt x="47" y="12"/>
                        <a:pt x="47" y="12"/>
                      </a:cubicBezTo>
                      <a:cubicBezTo>
                        <a:pt x="42" y="5"/>
                        <a:pt x="34" y="0"/>
                        <a:pt x="25" y="1"/>
                      </a:cubicBezTo>
                      <a:cubicBezTo>
                        <a:pt x="12" y="1"/>
                        <a:pt x="2" y="13"/>
                        <a:pt x="2" y="26"/>
                      </a:cubicBezTo>
                      <a:cubicBezTo>
                        <a:pt x="3" y="31"/>
                        <a:pt x="4" y="35"/>
                        <a:pt x="7" y="38"/>
                      </a:cubicBezTo>
                      <a:cubicBezTo>
                        <a:pt x="21" y="60"/>
                        <a:pt x="21" y="60"/>
                        <a:pt x="21" y="60"/>
                      </a:cubicBezTo>
                      <a:cubicBezTo>
                        <a:pt x="20" y="69"/>
                        <a:pt x="19" y="79"/>
                        <a:pt x="17" y="87"/>
                      </a:cubicBezTo>
                      <a:cubicBezTo>
                        <a:pt x="16" y="93"/>
                        <a:pt x="14" y="99"/>
                        <a:pt x="12" y="104"/>
                      </a:cubicBezTo>
                      <a:cubicBezTo>
                        <a:pt x="10" y="109"/>
                        <a:pt x="6" y="114"/>
                        <a:pt x="0" y="117"/>
                      </a:cubicBezTo>
                      <a:cubicBezTo>
                        <a:pt x="2" y="171"/>
                        <a:pt x="2" y="171"/>
                        <a:pt x="2" y="171"/>
                      </a:cubicBezTo>
                      <a:cubicBezTo>
                        <a:pt x="145" y="250"/>
                        <a:pt x="145" y="250"/>
                        <a:pt x="145" y="250"/>
                      </a:cubicBezTo>
                      <a:lnTo>
                        <a:pt x="145" y="169"/>
                      </a:lnTo>
                      <a:close/>
                    </a:path>
                  </a:pathLst>
                </a:custGeom>
                <a:solidFill>
                  <a:srgbClr val="DB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76" name="Freeform 31">
                  <a:extLst>
                    <a:ext uri="{FF2B5EF4-FFF2-40B4-BE49-F238E27FC236}">
                      <a16:creationId xmlns:a16="http://schemas.microsoft.com/office/drawing/2014/main" id="{8EE19BCC-4928-415F-999F-E6B4331061F5}"/>
                    </a:ext>
                  </a:extLst>
                </p:cNvPr>
                <p:cNvSpPr>
                  <a:spLocks/>
                </p:cNvSpPr>
                <p:nvPr/>
              </p:nvSpPr>
              <p:spPr bwMode="auto">
                <a:xfrm>
                  <a:off x="8016" y="1608"/>
                  <a:ext cx="370" cy="440"/>
                </a:xfrm>
                <a:custGeom>
                  <a:avLst/>
                  <a:gdLst>
                    <a:gd name="T0" fmla="*/ 74 w 155"/>
                    <a:gd name="T1" fmla="*/ 170 h 185"/>
                    <a:gd name="T2" fmla="*/ 69 w 155"/>
                    <a:gd name="T3" fmla="*/ 173 h 185"/>
                    <a:gd name="T4" fmla="*/ 48 w 155"/>
                    <a:gd name="T5" fmla="*/ 185 h 185"/>
                    <a:gd name="T6" fmla="*/ 23 w 155"/>
                    <a:gd name="T7" fmla="*/ 170 h 185"/>
                    <a:gd name="T8" fmla="*/ 0 w 155"/>
                    <a:gd name="T9" fmla="*/ 31 h 185"/>
                    <a:gd name="T10" fmla="*/ 80 w 155"/>
                    <a:gd name="T11" fmla="*/ 1 h 185"/>
                    <a:gd name="T12" fmla="*/ 126 w 155"/>
                    <a:gd name="T13" fmla="*/ 89 h 185"/>
                    <a:gd name="T14" fmla="*/ 152 w 155"/>
                    <a:gd name="T15" fmla="*/ 144 h 185"/>
                    <a:gd name="T16" fmla="*/ 150 w 155"/>
                    <a:gd name="T17" fmla="*/ 157 h 185"/>
                    <a:gd name="T18" fmla="*/ 146 w 155"/>
                    <a:gd name="T19" fmla="*/ 158 h 185"/>
                    <a:gd name="T20" fmla="*/ 141 w 155"/>
                    <a:gd name="T21" fmla="*/ 159 h 185"/>
                    <a:gd name="T22" fmla="*/ 95 w 155"/>
                    <a:gd name="T23" fmla="*/ 162 h 185"/>
                    <a:gd name="T24" fmla="*/ 74 w 155"/>
                    <a:gd name="T25" fmla="*/ 17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85">
                      <a:moveTo>
                        <a:pt x="74" y="170"/>
                      </a:moveTo>
                      <a:cubicBezTo>
                        <a:pt x="69" y="173"/>
                        <a:pt x="69" y="173"/>
                        <a:pt x="69" y="173"/>
                      </a:cubicBezTo>
                      <a:cubicBezTo>
                        <a:pt x="62" y="179"/>
                        <a:pt x="57" y="184"/>
                        <a:pt x="48" y="185"/>
                      </a:cubicBezTo>
                      <a:cubicBezTo>
                        <a:pt x="38" y="185"/>
                        <a:pt x="28" y="179"/>
                        <a:pt x="23" y="170"/>
                      </a:cubicBezTo>
                      <a:cubicBezTo>
                        <a:pt x="18" y="160"/>
                        <a:pt x="0" y="31"/>
                        <a:pt x="0" y="31"/>
                      </a:cubicBezTo>
                      <a:cubicBezTo>
                        <a:pt x="20" y="1"/>
                        <a:pt x="75" y="0"/>
                        <a:pt x="80" y="1"/>
                      </a:cubicBezTo>
                      <a:cubicBezTo>
                        <a:pt x="101" y="10"/>
                        <a:pt x="120" y="37"/>
                        <a:pt x="126" y="89"/>
                      </a:cubicBezTo>
                      <a:cubicBezTo>
                        <a:pt x="128" y="101"/>
                        <a:pt x="146" y="134"/>
                        <a:pt x="152" y="144"/>
                      </a:cubicBezTo>
                      <a:cubicBezTo>
                        <a:pt x="155" y="148"/>
                        <a:pt x="154" y="154"/>
                        <a:pt x="150" y="157"/>
                      </a:cubicBezTo>
                      <a:cubicBezTo>
                        <a:pt x="149" y="157"/>
                        <a:pt x="148" y="158"/>
                        <a:pt x="146" y="158"/>
                      </a:cubicBezTo>
                      <a:cubicBezTo>
                        <a:pt x="146" y="158"/>
                        <a:pt x="144" y="158"/>
                        <a:pt x="141" y="159"/>
                      </a:cubicBezTo>
                      <a:cubicBezTo>
                        <a:pt x="95" y="162"/>
                        <a:pt x="95" y="162"/>
                        <a:pt x="95" y="162"/>
                      </a:cubicBezTo>
                      <a:cubicBezTo>
                        <a:pt x="87" y="163"/>
                        <a:pt x="80" y="165"/>
                        <a:pt x="74" y="170"/>
                      </a:cubicBezTo>
                      <a:close/>
                    </a:path>
                  </a:pathLst>
                </a:custGeom>
                <a:solidFill>
                  <a:srgbClr val="DB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77" name="Freeform 32">
                  <a:extLst>
                    <a:ext uri="{FF2B5EF4-FFF2-40B4-BE49-F238E27FC236}">
                      <a16:creationId xmlns:a16="http://schemas.microsoft.com/office/drawing/2014/main" id="{045866B4-3583-477F-847B-F9971431A424}"/>
                    </a:ext>
                  </a:extLst>
                </p:cNvPr>
                <p:cNvSpPr>
                  <a:spLocks/>
                </p:cNvSpPr>
                <p:nvPr/>
              </p:nvSpPr>
              <p:spPr bwMode="auto">
                <a:xfrm>
                  <a:off x="7747" y="1546"/>
                  <a:ext cx="651" cy="706"/>
                </a:xfrm>
                <a:custGeom>
                  <a:avLst/>
                  <a:gdLst>
                    <a:gd name="T0" fmla="*/ 8 w 273"/>
                    <a:gd name="T1" fmla="*/ 89 h 297"/>
                    <a:gd name="T2" fmla="*/ 6 w 273"/>
                    <a:gd name="T3" fmla="*/ 83 h 297"/>
                    <a:gd name="T4" fmla="*/ 25 w 273"/>
                    <a:gd name="T5" fmla="*/ 52 h 297"/>
                    <a:gd name="T6" fmla="*/ 25 w 273"/>
                    <a:gd name="T7" fmla="*/ 50 h 297"/>
                    <a:gd name="T8" fmla="*/ 55 w 273"/>
                    <a:gd name="T9" fmla="*/ 17 h 297"/>
                    <a:gd name="T10" fmla="*/ 61 w 273"/>
                    <a:gd name="T11" fmla="*/ 17 h 297"/>
                    <a:gd name="T12" fmla="*/ 83 w 273"/>
                    <a:gd name="T13" fmla="*/ 6 h 297"/>
                    <a:gd name="T14" fmla="*/ 92 w 273"/>
                    <a:gd name="T15" fmla="*/ 7 h 297"/>
                    <a:gd name="T16" fmla="*/ 94 w 273"/>
                    <a:gd name="T17" fmla="*/ 7 h 297"/>
                    <a:gd name="T18" fmla="*/ 111 w 273"/>
                    <a:gd name="T19" fmla="*/ 0 h 297"/>
                    <a:gd name="T20" fmla="*/ 127 w 273"/>
                    <a:gd name="T21" fmla="*/ 4 h 297"/>
                    <a:gd name="T22" fmla="*/ 193 w 273"/>
                    <a:gd name="T23" fmla="*/ 27 h 297"/>
                    <a:gd name="T24" fmla="*/ 193 w 273"/>
                    <a:gd name="T25" fmla="*/ 27 h 297"/>
                    <a:gd name="T26" fmla="*/ 132 w 273"/>
                    <a:gd name="T27" fmla="*/ 40 h 297"/>
                    <a:gd name="T28" fmla="*/ 116 w 273"/>
                    <a:gd name="T29" fmla="*/ 74 h 297"/>
                    <a:gd name="T30" fmla="*/ 148 w 273"/>
                    <a:gd name="T31" fmla="*/ 190 h 297"/>
                    <a:gd name="T32" fmla="*/ 254 w 273"/>
                    <a:gd name="T33" fmla="*/ 185 h 297"/>
                    <a:gd name="T34" fmla="*/ 254 w 273"/>
                    <a:gd name="T35" fmla="*/ 185 h 297"/>
                    <a:gd name="T36" fmla="*/ 255 w 273"/>
                    <a:gd name="T37" fmla="*/ 203 h 297"/>
                    <a:gd name="T38" fmla="*/ 269 w 273"/>
                    <a:gd name="T39" fmla="*/ 248 h 297"/>
                    <a:gd name="T40" fmla="*/ 215 w 273"/>
                    <a:gd name="T41" fmla="*/ 296 h 297"/>
                    <a:gd name="T42" fmla="*/ 175 w 273"/>
                    <a:gd name="T43" fmla="*/ 291 h 297"/>
                    <a:gd name="T44" fmla="*/ 126 w 273"/>
                    <a:gd name="T45" fmla="*/ 236 h 297"/>
                    <a:gd name="T46" fmla="*/ 102 w 273"/>
                    <a:gd name="T47" fmla="*/ 144 h 297"/>
                    <a:gd name="T48" fmla="*/ 82 w 273"/>
                    <a:gd name="T49" fmla="*/ 126 h 297"/>
                    <a:gd name="T50" fmla="*/ 82 w 273"/>
                    <a:gd name="T51" fmla="*/ 126 h 297"/>
                    <a:gd name="T52" fmla="*/ 57 w 273"/>
                    <a:gd name="T53" fmla="*/ 144 h 297"/>
                    <a:gd name="T54" fmla="*/ 61 w 273"/>
                    <a:gd name="T55" fmla="*/ 163 h 297"/>
                    <a:gd name="T56" fmla="*/ 75 w 273"/>
                    <a:gd name="T57" fmla="*/ 185 h 297"/>
                    <a:gd name="T58" fmla="*/ 71 w 273"/>
                    <a:gd name="T59" fmla="*/ 212 h 297"/>
                    <a:gd name="T60" fmla="*/ 66 w 273"/>
                    <a:gd name="T61" fmla="*/ 229 h 297"/>
                    <a:gd name="T62" fmla="*/ 54 w 273"/>
                    <a:gd name="T63" fmla="*/ 242 h 297"/>
                    <a:gd name="T64" fmla="*/ 46 w 273"/>
                    <a:gd name="T65" fmla="*/ 214 h 297"/>
                    <a:gd name="T66" fmla="*/ 24 w 273"/>
                    <a:gd name="T67" fmla="*/ 180 h 297"/>
                    <a:gd name="T68" fmla="*/ 3 w 273"/>
                    <a:gd name="T69" fmla="*/ 139 h 297"/>
                    <a:gd name="T70" fmla="*/ 8 w 273"/>
                    <a:gd name="T71" fmla="*/ 8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3" h="297">
                      <a:moveTo>
                        <a:pt x="8" y="89"/>
                      </a:moveTo>
                      <a:cubicBezTo>
                        <a:pt x="7" y="87"/>
                        <a:pt x="7" y="85"/>
                        <a:pt x="6" y="83"/>
                      </a:cubicBezTo>
                      <a:cubicBezTo>
                        <a:pt x="6" y="69"/>
                        <a:pt x="13" y="58"/>
                        <a:pt x="25" y="52"/>
                      </a:cubicBezTo>
                      <a:cubicBezTo>
                        <a:pt x="25" y="52"/>
                        <a:pt x="25" y="51"/>
                        <a:pt x="25" y="50"/>
                      </a:cubicBezTo>
                      <a:cubicBezTo>
                        <a:pt x="24" y="33"/>
                        <a:pt x="37" y="18"/>
                        <a:pt x="55" y="17"/>
                      </a:cubicBezTo>
                      <a:cubicBezTo>
                        <a:pt x="57" y="17"/>
                        <a:pt x="59" y="17"/>
                        <a:pt x="61" y="17"/>
                      </a:cubicBezTo>
                      <a:cubicBezTo>
                        <a:pt x="66" y="11"/>
                        <a:pt x="74" y="7"/>
                        <a:pt x="83" y="6"/>
                      </a:cubicBezTo>
                      <a:cubicBezTo>
                        <a:pt x="86" y="6"/>
                        <a:pt x="89" y="7"/>
                        <a:pt x="92" y="7"/>
                      </a:cubicBezTo>
                      <a:cubicBezTo>
                        <a:pt x="93" y="7"/>
                        <a:pt x="93" y="7"/>
                        <a:pt x="94" y="7"/>
                      </a:cubicBezTo>
                      <a:cubicBezTo>
                        <a:pt x="98" y="3"/>
                        <a:pt x="104" y="1"/>
                        <a:pt x="111" y="0"/>
                      </a:cubicBezTo>
                      <a:cubicBezTo>
                        <a:pt x="117" y="0"/>
                        <a:pt x="122" y="2"/>
                        <a:pt x="127" y="4"/>
                      </a:cubicBezTo>
                      <a:cubicBezTo>
                        <a:pt x="159" y="6"/>
                        <a:pt x="183" y="9"/>
                        <a:pt x="193" y="27"/>
                      </a:cubicBezTo>
                      <a:cubicBezTo>
                        <a:pt x="193" y="27"/>
                        <a:pt x="193" y="27"/>
                        <a:pt x="193" y="27"/>
                      </a:cubicBezTo>
                      <a:cubicBezTo>
                        <a:pt x="189" y="26"/>
                        <a:pt x="156" y="27"/>
                        <a:pt x="132" y="40"/>
                      </a:cubicBezTo>
                      <a:cubicBezTo>
                        <a:pt x="120" y="47"/>
                        <a:pt x="114" y="61"/>
                        <a:pt x="116" y="74"/>
                      </a:cubicBezTo>
                      <a:cubicBezTo>
                        <a:pt x="148" y="190"/>
                        <a:pt x="148" y="190"/>
                        <a:pt x="148" y="190"/>
                      </a:cubicBezTo>
                      <a:cubicBezTo>
                        <a:pt x="254" y="185"/>
                        <a:pt x="254" y="185"/>
                        <a:pt x="254" y="185"/>
                      </a:cubicBezTo>
                      <a:cubicBezTo>
                        <a:pt x="254" y="185"/>
                        <a:pt x="254" y="185"/>
                        <a:pt x="254" y="185"/>
                      </a:cubicBezTo>
                      <a:cubicBezTo>
                        <a:pt x="255" y="203"/>
                        <a:pt x="255" y="203"/>
                        <a:pt x="255" y="203"/>
                      </a:cubicBezTo>
                      <a:cubicBezTo>
                        <a:pt x="255" y="203"/>
                        <a:pt x="273" y="221"/>
                        <a:pt x="269" y="248"/>
                      </a:cubicBezTo>
                      <a:cubicBezTo>
                        <a:pt x="265" y="275"/>
                        <a:pt x="242" y="294"/>
                        <a:pt x="215" y="296"/>
                      </a:cubicBezTo>
                      <a:cubicBezTo>
                        <a:pt x="201" y="297"/>
                        <a:pt x="187" y="295"/>
                        <a:pt x="175" y="291"/>
                      </a:cubicBezTo>
                      <a:cubicBezTo>
                        <a:pt x="144" y="280"/>
                        <a:pt x="131" y="262"/>
                        <a:pt x="126" y="236"/>
                      </a:cubicBezTo>
                      <a:cubicBezTo>
                        <a:pt x="102" y="144"/>
                        <a:pt x="102" y="144"/>
                        <a:pt x="102" y="144"/>
                      </a:cubicBezTo>
                      <a:cubicBezTo>
                        <a:pt x="100" y="135"/>
                        <a:pt x="92" y="127"/>
                        <a:pt x="82" y="126"/>
                      </a:cubicBezTo>
                      <a:cubicBezTo>
                        <a:pt x="82" y="126"/>
                        <a:pt x="82" y="126"/>
                        <a:pt x="82" y="126"/>
                      </a:cubicBezTo>
                      <a:cubicBezTo>
                        <a:pt x="71" y="125"/>
                        <a:pt x="59" y="134"/>
                        <a:pt x="57" y="144"/>
                      </a:cubicBezTo>
                      <a:cubicBezTo>
                        <a:pt x="55" y="151"/>
                        <a:pt x="57" y="158"/>
                        <a:pt x="61" y="163"/>
                      </a:cubicBezTo>
                      <a:cubicBezTo>
                        <a:pt x="75" y="185"/>
                        <a:pt x="75" y="185"/>
                        <a:pt x="75" y="185"/>
                      </a:cubicBezTo>
                      <a:cubicBezTo>
                        <a:pt x="74" y="194"/>
                        <a:pt x="73" y="204"/>
                        <a:pt x="71" y="212"/>
                      </a:cubicBezTo>
                      <a:cubicBezTo>
                        <a:pt x="70" y="218"/>
                        <a:pt x="68" y="224"/>
                        <a:pt x="66" y="229"/>
                      </a:cubicBezTo>
                      <a:cubicBezTo>
                        <a:pt x="64" y="234"/>
                        <a:pt x="60" y="239"/>
                        <a:pt x="54" y="242"/>
                      </a:cubicBezTo>
                      <a:cubicBezTo>
                        <a:pt x="54" y="236"/>
                        <a:pt x="50" y="225"/>
                        <a:pt x="46" y="214"/>
                      </a:cubicBezTo>
                      <a:cubicBezTo>
                        <a:pt x="41" y="201"/>
                        <a:pt x="33" y="190"/>
                        <a:pt x="24" y="180"/>
                      </a:cubicBezTo>
                      <a:cubicBezTo>
                        <a:pt x="14" y="168"/>
                        <a:pt x="7" y="153"/>
                        <a:pt x="3" y="139"/>
                      </a:cubicBezTo>
                      <a:cubicBezTo>
                        <a:pt x="0" y="122"/>
                        <a:pt x="1" y="105"/>
                        <a:pt x="8" y="89"/>
                      </a:cubicBezTo>
                      <a:close/>
                    </a:path>
                  </a:pathLst>
                </a:custGeom>
                <a:solidFill>
                  <a:srgbClr val="28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78" name="Freeform 33">
                  <a:extLst>
                    <a:ext uri="{FF2B5EF4-FFF2-40B4-BE49-F238E27FC236}">
                      <a16:creationId xmlns:a16="http://schemas.microsoft.com/office/drawing/2014/main" id="{6CB11099-32BE-49AD-8590-E5EA313A4DF5}"/>
                    </a:ext>
                  </a:extLst>
                </p:cNvPr>
                <p:cNvSpPr>
                  <a:spLocks/>
                </p:cNvSpPr>
                <p:nvPr/>
              </p:nvSpPr>
              <p:spPr bwMode="auto">
                <a:xfrm>
                  <a:off x="7654" y="1332"/>
                  <a:ext cx="729" cy="599"/>
                </a:xfrm>
                <a:custGeom>
                  <a:avLst/>
                  <a:gdLst>
                    <a:gd name="T0" fmla="*/ 257 w 306"/>
                    <a:gd name="T1" fmla="*/ 109 h 252"/>
                    <a:gd name="T2" fmla="*/ 72 w 306"/>
                    <a:gd name="T3" fmla="*/ 63 h 252"/>
                    <a:gd name="T4" fmla="*/ 21 w 306"/>
                    <a:gd name="T5" fmla="*/ 210 h 252"/>
                    <a:gd name="T6" fmla="*/ 38 w 306"/>
                    <a:gd name="T7" fmla="*/ 252 h 252"/>
                    <a:gd name="T8" fmla="*/ 40 w 306"/>
                    <a:gd name="T9" fmla="*/ 251 h 252"/>
                    <a:gd name="T10" fmla="*/ 47 w 306"/>
                    <a:gd name="T11" fmla="*/ 248 h 252"/>
                    <a:gd name="T12" fmla="*/ 51 w 306"/>
                    <a:gd name="T13" fmla="*/ 242 h 252"/>
                    <a:gd name="T14" fmla="*/ 63 w 306"/>
                    <a:gd name="T15" fmla="*/ 220 h 252"/>
                    <a:gd name="T16" fmla="*/ 145 w 306"/>
                    <a:gd name="T17" fmla="*/ 183 h 252"/>
                    <a:gd name="T18" fmla="*/ 261 w 306"/>
                    <a:gd name="T19" fmla="*/ 130 h 252"/>
                    <a:gd name="T20" fmla="*/ 302 w 306"/>
                    <a:gd name="T21" fmla="*/ 111 h 252"/>
                    <a:gd name="T22" fmla="*/ 305 w 306"/>
                    <a:gd name="T23" fmla="*/ 104 h 252"/>
                    <a:gd name="T24" fmla="*/ 305 w 306"/>
                    <a:gd name="T25" fmla="*/ 104 h 252"/>
                    <a:gd name="T26" fmla="*/ 299 w 306"/>
                    <a:gd name="T27" fmla="*/ 101 h 252"/>
                    <a:gd name="T28" fmla="*/ 257 w 306"/>
                    <a:gd name="T29" fmla="*/ 1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52">
                      <a:moveTo>
                        <a:pt x="257" y="109"/>
                      </a:moveTo>
                      <a:cubicBezTo>
                        <a:pt x="257" y="109"/>
                        <a:pt x="183" y="0"/>
                        <a:pt x="72" y="63"/>
                      </a:cubicBezTo>
                      <a:cubicBezTo>
                        <a:pt x="0" y="103"/>
                        <a:pt x="11" y="175"/>
                        <a:pt x="21" y="210"/>
                      </a:cubicBezTo>
                      <a:cubicBezTo>
                        <a:pt x="25" y="228"/>
                        <a:pt x="38" y="252"/>
                        <a:pt x="38" y="252"/>
                      </a:cubicBezTo>
                      <a:cubicBezTo>
                        <a:pt x="38" y="252"/>
                        <a:pt x="39" y="252"/>
                        <a:pt x="40" y="251"/>
                      </a:cubicBezTo>
                      <a:cubicBezTo>
                        <a:pt x="41" y="251"/>
                        <a:pt x="45" y="249"/>
                        <a:pt x="47" y="248"/>
                      </a:cubicBezTo>
                      <a:cubicBezTo>
                        <a:pt x="49" y="247"/>
                        <a:pt x="51" y="245"/>
                        <a:pt x="51" y="242"/>
                      </a:cubicBezTo>
                      <a:cubicBezTo>
                        <a:pt x="52" y="234"/>
                        <a:pt x="54" y="227"/>
                        <a:pt x="63" y="220"/>
                      </a:cubicBezTo>
                      <a:cubicBezTo>
                        <a:pt x="145" y="183"/>
                        <a:pt x="145" y="183"/>
                        <a:pt x="145" y="183"/>
                      </a:cubicBezTo>
                      <a:cubicBezTo>
                        <a:pt x="261" y="130"/>
                        <a:pt x="261" y="130"/>
                        <a:pt x="261" y="130"/>
                      </a:cubicBezTo>
                      <a:cubicBezTo>
                        <a:pt x="302" y="111"/>
                        <a:pt x="302" y="111"/>
                        <a:pt x="302" y="111"/>
                      </a:cubicBezTo>
                      <a:cubicBezTo>
                        <a:pt x="305" y="110"/>
                        <a:pt x="306" y="107"/>
                        <a:pt x="305" y="104"/>
                      </a:cubicBezTo>
                      <a:cubicBezTo>
                        <a:pt x="305" y="104"/>
                        <a:pt x="305" y="104"/>
                        <a:pt x="305" y="104"/>
                      </a:cubicBezTo>
                      <a:cubicBezTo>
                        <a:pt x="304" y="102"/>
                        <a:pt x="301" y="101"/>
                        <a:pt x="299" y="101"/>
                      </a:cubicBezTo>
                      <a:lnTo>
                        <a:pt x="257" y="109"/>
                      </a:lnTo>
                      <a:close/>
                    </a:path>
                  </a:pathLst>
                </a:custGeom>
                <a:solidFill>
                  <a:srgbClr val="81B4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79" name="Freeform 34">
                  <a:extLst>
                    <a:ext uri="{FF2B5EF4-FFF2-40B4-BE49-F238E27FC236}">
                      <a16:creationId xmlns:a16="http://schemas.microsoft.com/office/drawing/2014/main" id="{5E59667E-9962-4097-8A93-98CA48BB166C}"/>
                    </a:ext>
                  </a:extLst>
                </p:cNvPr>
                <p:cNvSpPr>
                  <a:spLocks/>
                </p:cNvSpPr>
                <p:nvPr/>
              </p:nvSpPr>
              <p:spPr bwMode="auto">
                <a:xfrm>
                  <a:off x="7797" y="2994"/>
                  <a:ext cx="1125" cy="780"/>
                </a:xfrm>
                <a:custGeom>
                  <a:avLst/>
                  <a:gdLst>
                    <a:gd name="T0" fmla="*/ 466 w 472"/>
                    <a:gd name="T1" fmla="*/ 300 h 328"/>
                    <a:gd name="T2" fmla="*/ 444 w 472"/>
                    <a:gd name="T3" fmla="*/ 253 h 328"/>
                    <a:gd name="T4" fmla="*/ 409 w 472"/>
                    <a:gd name="T5" fmla="*/ 220 h 328"/>
                    <a:gd name="T6" fmla="*/ 365 w 472"/>
                    <a:gd name="T7" fmla="*/ 201 h 328"/>
                    <a:gd name="T8" fmla="*/ 365 w 472"/>
                    <a:gd name="T9" fmla="*/ 201 h 328"/>
                    <a:gd name="T10" fmla="*/ 146 w 472"/>
                    <a:gd name="T11" fmla="*/ 91 h 328"/>
                    <a:gd name="T12" fmla="*/ 120 w 472"/>
                    <a:gd name="T13" fmla="*/ 0 h 328"/>
                    <a:gd name="T14" fmla="*/ 0 w 472"/>
                    <a:gd name="T15" fmla="*/ 48 h 328"/>
                    <a:gd name="T16" fmla="*/ 32 w 472"/>
                    <a:gd name="T17" fmla="*/ 131 h 328"/>
                    <a:gd name="T18" fmla="*/ 101 w 472"/>
                    <a:gd name="T19" fmla="*/ 201 h 328"/>
                    <a:gd name="T20" fmla="*/ 334 w 472"/>
                    <a:gd name="T21" fmla="*/ 271 h 328"/>
                    <a:gd name="T22" fmla="*/ 357 w 472"/>
                    <a:gd name="T23" fmla="*/ 312 h 328"/>
                    <a:gd name="T24" fmla="*/ 383 w 472"/>
                    <a:gd name="T25" fmla="*/ 328 h 328"/>
                    <a:gd name="T26" fmla="*/ 448 w 472"/>
                    <a:gd name="T27" fmla="*/ 328 h 328"/>
                    <a:gd name="T28" fmla="*/ 466 w 472"/>
                    <a:gd name="T29" fmla="*/ 30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328">
                      <a:moveTo>
                        <a:pt x="466" y="300"/>
                      </a:moveTo>
                      <a:cubicBezTo>
                        <a:pt x="444" y="253"/>
                        <a:pt x="444" y="253"/>
                        <a:pt x="444" y="253"/>
                      </a:cubicBezTo>
                      <a:cubicBezTo>
                        <a:pt x="437" y="238"/>
                        <a:pt x="424" y="226"/>
                        <a:pt x="409" y="220"/>
                      </a:cubicBezTo>
                      <a:cubicBezTo>
                        <a:pt x="365" y="201"/>
                        <a:pt x="365" y="201"/>
                        <a:pt x="365" y="201"/>
                      </a:cubicBezTo>
                      <a:cubicBezTo>
                        <a:pt x="365" y="201"/>
                        <a:pt x="365" y="201"/>
                        <a:pt x="365" y="201"/>
                      </a:cubicBezTo>
                      <a:cubicBezTo>
                        <a:pt x="146" y="91"/>
                        <a:pt x="146" y="91"/>
                        <a:pt x="146" y="91"/>
                      </a:cubicBezTo>
                      <a:cubicBezTo>
                        <a:pt x="120" y="0"/>
                        <a:pt x="120" y="0"/>
                        <a:pt x="120" y="0"/>
                      </a:cubicBezTo>
                      <a:cubicBezTo>
                        <a:pt x="0" y="48"/>
                        <a:pt x="0" y="48"/>
                        <a:pt x="0" y="48"/>
                      </a:cubicBezTo>
                      <a:cubicBezTo>
                        <a:pt x="32" y="131"/>
                        <a:pt x="32" y="131"/>
                        <a:pt x="32" y="131"/>
                      </a:cubicBezTo>
                      <a:cubicBezTo>
                        <a:pt x="45" y="164"/>
                        <a:pt x="67" y="191"/>
                        <a:pt x="101" y="201"/>
                      </a:cubicBezTo>
                      <a:cubicBezTo>
                        <a:pt x="334" y="271"/>
                        <a:pt x="334" y="271"/>
                        <a:pt x="334" y="271"/>
                      </a:cubicBezTo>
                      <a:cubicBezTo>
                        <a:pt x="357" y="312"/>
                        <a:pt x="357" y="312"/>
                        <a:pt x="357" y="312"/>
                      </a:cubicBezTo>
                      <a:cubicBezTo>
                        <a:pt x="362" y="322"/>
                        <a:pt x="372" y="328"/>
                        <a:pt x="383" y="328"/>
                      </a:cubicBezTo>
                      <a:cubicBezTo>
                        <a:pt x="448" y="328"/>
                        <a:pt x="448" y="328"/>
                        <a:pt x="448" y="328"/>
                      </a:cubicBezTo>
                      <a:cubicBezTo>
                        <a:pt x="463" y="328"/>
                        <a:pt x="472" y="313"/>
                        <a:pt x="466" y="300"/>
                      </a:cubicBezTo>
                      <a:close/>
                    </a:path>
                  </a:pathLst>
                </a:custGeom>
                <a:solidFill>
                  <a:srgbClr val="DB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sp>
              <p:nvSpPr>
                <p:cNvPr id="181" name="Freeform 36">
                  <a:extLst>
                    <a:ext uri="{FF2B5EF4-FFF2-40B4-BE49-F238E27FC236}">
                      <a16:creationId xmlns:a16="http://schemas.microsoft.com/office/drawing/2014/main" id="{EA0C2DAA-6B88-4D2A-A409-FFC558F59D24}"/>
                    </a:ext>
                  </a:extLst>
                </p:cNvPr>
                <p:cNvSpPr>
                  <a:spLocks/>
                </p:cNvSpPr>
                <p:nvPr/>
              </p:nvSpPr>
              <p:spPr bwMode="auto">
                <a:xfrm>
                  <a:off x="7878" y="2178"/>
                  <a:ext cx="303" cy="286"/>
                </a:xfrm>
                <a:custGeom>
                  <a:avLst/>
                  <a:gdLst>
                    <a:gd name="T0" fmla="*/ 1 w 127"/>
                    <a:gd name="T1" fmla="*/ 30 h 120"/>
                    <a:gd name="T2" fmla="*/ 0 w 127"/>
                    <a:gd name="T3" fmla="*/ 0 h 120"/>
                    <a:gd name="T4" fmla="*/ 99 w 127"/>
                    <a:gd name="T5" fmla="*/ 45 h 120"/>
                    <a:gd name="T6" fmla="*/ 110 w 127"/>
                    <a:gd name="T7" fmla="*/ 58 h 120"/>
                    <a:gd name="T8" fmla="*/ 127 w 127"/>
                    <a:gd name="T9" fmla="*/ 120 h 120"/>
                    <a:gd name="T10" fmla="*/ 1 w 127"/>
                    <a:gd name="T11" fmla="*/ 30 h 120"/>
                  </a:gdLst>
                  <a:ahLst/>
                  <a:cxnLst>
                    <a:cxn ang="0">
                      <a:pos x="T0" y="T1"/>
                    </a:cxn>
                    <a:cxn ang="0">
                      <a:pos x="T2" y="T3"/>
                    </a:cxn>
                    <a:cxn ang="0">
                      <a:pos x="T4" y="T5"/>
                    </a:cxn>
                    <a:cxn ang="0">
                      <a:pos x="T6" y="T7"/>
                    </a:cxn>
                    <a:cxn ang="0">
                      <a:pos x="T8" y="T9"/>
                    </a:cxn>
                    <a:cxn ang="0">
                      <a:pos x="T10" y="T11"/>
                    </a:cxn>
                  </a:cxnLst>
                  <a:rect l="0" t="0" r="r" b="b"/>
                  <a:pathLst>
                    <a:path w="127" h="120">
                      <a:moveTo>
                        <a:pt x="1" y="30"/>
                      </a:moveTo>
                      <a:cubicBezTo>
                        <a:pt x="0" y="0"/>
                        <a:pt x="0" y="0"/>
                        <a:pt x="0" y="0"/>
                      </a:cubicBezTo>
                      <a:cubicBezTo>
                        <a:pt x="99" y="45"/>
                        <a:pt x="99" y="45"/>
                        <a:pt x="99" y="45"/>
                      </a:cubicBezTo>
                      <a:cubicBezTo>
                        <a:pt x="105" y="48"/>
                        <a:pt x="108" y="52"/>
                        <a:pt x="110" y="58"/>
                      </a:cubicBezTo>
                      <a:cubicBezTo>
                        <a:pt x="127" y="120"/>
                        <a:pt x="127" y="120"/>
                        <a:pt x="127" y="120"/>
                      </a:cubicBezTo>
                      <a:lnTo>
                        <a:pt x="1" y="30"/>
                      </a:lnTo>
                      <a:close/>
                    </a:path>
                  </a:pathLst>
                </a:custGeom>
                <a:solidFill>
                  <a:srgbClr val="EAE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noAutofit/>
                </a:bodyPr>
                <a:lstStyle/>
                <a:p>
                  <a:endParaRPr lang="en-US" sz="1798"/>
                </a:p>
              </p:txBody>
            </p:sp>
          </p:grpSp>
        </p:grpSp>
      </p:grpSp>
      <p:sp>
        <p:nvSpPr>
          <p:cNvPr id="3" name="Title 2">
            <a:extLst>
              <a:ext uri="{FF2B5EF4-FFF2-40B4-BE49-F238E27FC236}">
                <a16:creationId xmlns:a16="http://schemas.microsoft.com/office/drawing/2014/main" id="{FC19A0F5-20E2-4D69-9899-84E12FD8CDA5}"/>
              </a:ext>
            </a:extLst>
          </p:cNvPr>
          <p:cNvSpPr>
            <a:spLocks noGrp="1"/>
          </p:cNvSpPr>
          <p:nvPr>
            <p:ph type="title"/>
          </p:nvPr>
        </p:nvSpPr>
        <p:spPr>
          <a:xfrm>
            <a:off x="520688" y="153254"/>
            <a:ext cx="11149160" cy="445831"/>
          </a:xfrm>
        </p:spPr>
        <p:txBody>
          <a:bodyPr>
            <a:noAutofit/>
          </a:bodyPr>
          <a:lstStyle/>
          <a:p>
            <a:pPr algn="ctr"/>
            <a:r>
              <a:rPr lang="en-US" sz="1999" dirty="0">
                <a:solidFill>
                  <a:schemeClr val="bg1"/>
                </a:solidFill>
              </a:rPr>
              <a:t>ServiceNow Capabilities</a:t>
            </a:r>
          </a:p>
        </p:txBody>
      </p:sp>
      <p:sp>
        <p:nvSpPr>
          <p:cNvPr id="151" name="Rectangle 150">
            <a:extLst>
              <a:ext uri="{FF2B5EF4-FFF2-40B4-BE49-F238E27FC236}">
                <a16:creationId xmlns:a16="http://schemas.microsoft.com/office/drawing/2014/main" id="{30DFAE04-2946-4475-8FAB-0C6F352382DF}"/>
              </a:ext>
            </a:extLst>
          </p:cNvPr>
          <p:cNvSpPr/>
          <p:nvPr/>
        </p:nvSpPr>
        <p:spPr>
          <a:xfrm>
            <a:off x="10086688" y="1450287"/>
            <a:ext cx="1599783" cy="3213468"/>
          </a:xfrm>
          <a:prstGeom prst="rect">
            <a:avLst/>
          </a:prstGeom>
          <a:solidFill>
            <a:srgbClr val="95C1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6903">
              <a:defRPr/>
            </a:pPr>
            <a:endParaRPr lang="en-US" sz="1797">
              <a:solidFill>
                <a:srgbClr val="FFFFFF"/>
              </a:solidFill>
              <a:latin typeface="Century Gothic" panose="020F0302020204030204"/>
            </a:endParaRPr>
          </a:p>
        </p:txBody>
      </p:sp>
      <p:sp>
        <p:nvSpPr>
          <p:cNvPr id="316" name="Rectangle 315">
            <a:extLst>
              <a:ext uri="{FF2B5EF4-FFF2-40B4-BE49-F238E27FC236}">
                <a16:creationId xmlns:a16="http://schemas.microsoft.com/office/drawing/2014/main" id="{EBC86C75-ACC4-4A78-8DCE-2C3405FBE7DC}"/>
              </a:ext>
            </a:extLst>
          </p:cNvPr>
          <p:cNvSpPr/>
          <p:nvPr/>
        </p:nvSpPr>
        <p:spPr>
          <a:xfrm>
            <a:off x="6035931" y="1450287"/>
            <a:ext cx="2385962" cy="3213468"/>
          </a:xfrm>
          <a:prstGeom prst="rect">
            <a:avLst/>
          </a:prstGeom>
          <a:solidFill>
            <a:srgbClr val="95C1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6903">
              <a:defRPr/>
            </a:pPr>
            <a:endParaRPr lang="en-US" sz="1797">
              <a:solidFill>
                <a:srgbClr val="FFFFFF"/>
              </a:solidFill>
              <a:latin typeface="Century Gothic" panose="020F0302020204030204"/>
            </a:endParaRPr>
          </a:p>
        </p:txBody>
      </p:sp>
      <p:sp>
        <p:nvSpPr>
          <p:cNvPr id="23" name="Rectangle 22">
            <a:extLst>
              <a:ext uri="{FF2B5EF4-FFF2-40B4-BE49-F238E27FC236}">
                <a16:creationId xmlns:a16="http://schemas.microsoft.com/office/drawing/2014/main" id="{B8FEF595-599B-4088-B248-B02A389E8904}"/>
              </a:ext>
            </a:extLst>
          </p:cNvPr>
          <p:cNvSpPr/>
          <p:nvPr/>
        </p:nvSpPr>
        <p:spPr>
          <a:xfrm>
            <a:off x="522351" y="1448316"/>
            <a:ext cx="5478377" cy="3213468"/>
          </a:xfrm>
          <a:prstGeom prst="rect">
            <a:avLst/>
          </a:prstGeom>
          <a:solidFill>
            <a:srgbClr val="95C1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6903">
              <a:defRPr/>
            </a:pPr>
            <a:endParaRPr lang="en-US" sz="1797">
              <a:solidFill>
                <a:srgbClr val="FFFFFF"/>
              </a:solidFill>
              <a:latin typeface="Century Gothic" panose="020F0302020204030204"/>
            </a:endParaRPr>
          </a:p>
        </p:txBody>
      </p:sp>
      <p:sp>
        <p:nvSpPr>
          <p:cNvPr id="319" name="Rectangle 318">
            <a:extLst>
              <a:ext uri="{FF2B5EF4-FFF2-40B4-BE49-F238E27FC236}">
                <a16:creationId xmlns:a16="http://schemas.microsoft.com/office/drawing/2014/main" id="{51D97765-CD20-4CD7-A47D-D2C2739DF4D9}"/>
              </a:ext>
            </a:extLst>
          </p:cNvPr>
          <p:cNvSpPr/>
          <p:nvPr/>
        </p:nvSpPr>
        <p:spPr>
          <a:xfrm>
            <a:off x="8454574" y="1450287"/>
            <a:ext cx="1599783" cy="3213468"/>
          </a:xfrm>
          <a:prstGeom prst="rect">
            <a:avLst/>
          </a:prstGeom>
          <a:solidFill>
            <a:srgbClr val="95C1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6903">
              <a:defRPr/>
            </a:pPr>
            <a:endParaRPr lang="en-US" sz="1797">
              <a:solidFill>
                <a:srgbClr val="FFFFFF"/>
              </a:solidFill>
              <a:latin typeface="Century Gothic" panose="020F0302020204030204"/>
            </a:endParaRPr>
          </a:p>
        </p:txBody>
      </p:sp>
      <p:sp>
        <p:nvSpPr>
          <p:cNvPr id="343" name="TextBox 342">
            <a:extLst>
              <a:ext uri="{FF2B5EF4-FFF2-40B4-BE49-F238E27FC236}">
                <a16:creationId xmlns:a16="http://schemas.microsoft.com/office/drawing/2014/main" id="{5C321673-3D69-410E-9E64-21ECFFA081F2}"/>
              </a:ext>
            </a:extLst>
          </p:cNvPr>
          <p:cNvSpPr txBox="1"/>
          <p:nvPr/>
        </p:nvSpPr>
        <p:spPr>
          <a:xfrm>
            <a:off x="522352" y="2164936"/>
            <a:ext cx="801641" cy="194874"/>
          </a:xfrm>
          <a:prstGeom prst="rect">
            <a:avLst/>
          </a:prstGeom>
          <a:noFill/>
        </p:spPr>
        <p:txBody>
          <a:bodyPr wrap="square" lIns="73133" rtlCol="0" anchor="b" anchorCtr="0">
            <a:noAutofit/>
          </a:bodyPr>
          <a:lstStyle/>
          <a:p>
            <a:pPr defTabSz="456903">
              <a:lnSpc>
                <a:spcPts val="760"/>
              </a:lnSpc>
              <a:spcBef>
                <a:spcPts val="600"/>
              </a:spcBef>
              <a:defRPr/>
            </a:pPr>
            <a:r>
              <a:rPr lang="en-US" sz="900" b="1" dirty="0">
                <a:solidFill>
                  <a:schemeClr val="bg1"/>
                </a:solidFill>
                <a:latin typeface="Century Gothic" panose="020F0302020204030204"/>
              </a:rPr>
              <a:t>ITSM</a:t>
            </a:r>
          </a:p>
        </p:txBody>
      </p:sp>
      <p:sp>
        <p:nvSpPr>
          <p:cNvPr id="380" name="Rectangle 379">
            <a:extLst>
              <a:ext uri="{FF2B5EF4-FFF2-40B4-BE49-F238E27FC236}">
                <a16:creationId xmlns:a16="http://schemas.microsoft.com/office/drawing/2014/main" id="{4DFED30F-14CD-44A7-96AA-70F0D2CA8AEA}"/>
              </a:ext>
            </a:extLst>
          </p:cNvPr>
          <p:cNvSpPr/>
          <p:nvPr/>
        </p:nvSpPr>
        <p:spPr>
          <a:xfrm>
            <a:off x="514218" y="4949401"/>
            <a:ext cx="11180719" cy="1245864"/>
          </a:xfrm>
          <a:prstGeom prst="rect">
            <a:avLst/>
          </a:prstGeom>
          <a:solidFill>
            <a:srgbClr val="95C1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98"/>
          </a:p>
        </p:txBody>
      </p:sp>
      <p:sp>
        <p:nvSpPr>
          <p:cNvPr id="385" name="TextBox 384">
            <a:extLst>
              <a:ext uri="{FF2B5EF4-FFF2-40B4-BE49-F238E27FC236}">
                <a16:creationId xmlns:a16="http://schemas.microsoft.com/office/drawing/2014/main" id="{0B13C9C0-3E8C-405B-896D-0629748C949D}"/>
              </a:ext>
            </a:extLst>
          </p:cNvPr>
          <p:cNvSpPr txBox="1"/>
          <p:nvPr/>
        </p:nvSpPr>
        <p:spPr>
          <a:xfrm>
            <a:off x="2319792" y="4958828"/>
            <a:ext cx="1503245" cy="203080"/>
          </a:xfrm>
          <a:prstGeom prst="rect">
            <a:avLst/>
          </a:prstGeom>
          <a:noFill/>
        </p:spPr>
        <p:txBody>
          <a:bodyPr wrap="square" lIns="73133" rtlCol="0">
            <a:noAutofit/>
          </a:bodyPr>
          <a:lstStyle/>
          <a:p>
            <a:pPr defTabSz="456903">
              <a:lnSpc>
                <a:spcPct val="90000"/>
              </a:lnSpc>
              <a:spcBef>
                <a:spcPts val="400"/>
              </a:spcBef>
              <a:defRPr/>
            </a:pPr>
            <a:r>
              <a:rPr lang="en-US" sz="850" b="1" i="1" dirty="0">
                <a:solidFill>
                  <a:srgbClr val="FFFFFF"/>
                </a:solidFill>
                <a:latin typeface="Century Gothic" panose="020F0302020204030204"/>
              </a:rPr>
              <a:t>Workflows &amp; integrations</a:t>
            </a:r>
          </a:p>
        </p:txBody>
      </p:sp>
      <p:grpSp>
        <p:nvGrpSpPr>
          <p:cNvPr id="191" name="Graphic 28">
            <a:extLst>
              <a:ext uri="{FF2B5EF4-FFF2-40B4-BE49-F238E27FC236}">
                <a16:creationId xmlns:a16="http://schemas.microsoft.com/office/drawing/2014/main" id="{0326A7A0-0E83-4EC0-9A06-76A3D5BAE365}"/>
              </a:ext>
            </a:extLst>
          </p:cNvPr>
          <p:cNvGrpSpPr>
            <a:grpSpLocks noChangeAspect="1"/>
          </p:cNvGrpSpPr>
          <p:nvPr/>
        </p:nvGrpSpPr>
        <p:grpSpPr>
          <a:xfrm>
            <a:off x="385535" y="6196880"/>
            <a:ext cx="874434" cy="464111"/>
            <a:chOff x="3834550" y="2440725"/>
            <a:chExt cx="5419725" cy="2876550"/>
          </a:xfrm>
          <a:solidFill>
            <a:schemeClr val="bg1"/>
          </a:solidFill>
        </p:grpSpPr>
        <p:sp>
          <p:nvSpPr>
            <p:cNvPr id="193" name="Freeform: Shape 98">
              <a:extLst>
                <a:ext uri="{FF2B5EF4-FFF2-40B4-BE49-F238E27FC236}">
                  <a16:creationId xmlns:a16="http://schemas.microsoft.com/office/drawing/2014/main" id="{4AA5407D-B6D3-4027-92CA-04C928BCE75F}"/>
                </a:ext>
              </a:extLst>
            </p:cNvPr>
            <p:cNvSpPr/>
            <p:nvPr/>
          </p:nvSpPr>
          <p:spPr>
            <a:xfrm>
              <a:off x="4738663" y="3391889"/>
              <a:ext cx="914400" cy="952500"/>
            </a:xfrm>
            <a:custGeom>
              <a:avLst/>
              <a:gdLst>
                <a:gd name="connsiteX0" fmla="*/ 7144 w 914400"/>
                <a:gd name="connsiteY0" fmla="*/ 946216 h 952500"/>
                <a:gd name="connsiteX1" fmla="*/ 7144 w 914400"/>
                <a:gd name="connsiteY1" fmla="*/ 26101 h 952500"/>
                <a:gd name="connsiteX2" fmla="*/ 243364 w 914400"/>
                <a:gd name="connsiteY2" fmla="*/ 26101 h 952500"/>
                <a:gd name="connsiteX3" fmla="*/ 243364 w 914400"/>
                <a:gd name="connsiteY3" fmla="*/ 100111 h 952500"/>
                <a:gd name="connsiteX4" fmla="*/ 502349 w 914400"/>
                <a:gd name="connsiteY4" fmla="*/ 7146 h 952500"/>
                <a:gd name="connsiteX5" fmla="*/ 819912 w 914400"/>
                <a:gd name="connsiteY5" fmla="*/ 155165 h 952500"/>
                <a:gd name="connsiteX6" fmla="*/ 914400 w 914400"/>
                <a:gd name="connsiteY6" fmla="*/ 477681 h 952500"/>
                <a:gd name="connsiteX7" fmla="*/ 914400 w 914400"/>
                <a:gd name="connsiteY7" fmla="*/ 946216 h 952500"/>
                <a:gd name="connsiteX8" fmla="*/ 668655 w 914400"/>
                <a:gd name="connsiteY8" fmla="*/ 946216 h 952500"/>
                <a:gd name="connsiteX9" fmla="*/ 668655 w 914400"/>
                <a:gd name="connsiteY9" fmla="*/ 458536 h 952500"/>
                <a:gd name="connsiteX10" fmla="*/ 613791 w 914400"/>
                <a:gd name="connsiteY10" fmla="*/ 285943 h 952500"/>
                <a:gd name="connsiteX11" fmla="*/ 475869 w 914400"/>
                <a:gd name="connsiteY11" fmla="*/ 234699 h 952500"/>
                <a:gd name="connsiteX12" fmla="*/ 252794 w 914400"/>
                <a:gd name="connsiteY12" fmla="*/ 348999 h 952500"/>
                <a:gd name="connsiteX13" fmla="*/ 252794 w 914400"/>
                <a:gd name="connsiteY13" fmla="*/ 94621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52500">
                  <a:moveTo>
                    <a:pt x="7144" y="946216"/>
                  </a:moveTo>
                  <a:lnTo>
                    <a:pt x="7144" y="26101"/>
                  </a:lnTo>
                  <a:lnTo>
                    <a:pt x="243364" y="26101"/>
                  </a:lnTo>
                  <a:lnTo>
                    <a:pt x="243364" y="100111"/>
                  </a:lnTo>
                  <a:cubicBezTo>
                    <a:pt x="316116" y="39705"/>
                    <a:pt x="407788" y="6798"/>
                    <a:pt x="502349" y="7146"/>
                  </a:cubicBezTo>
                  <a:cubicBezTo>
                    <a:pt x="624950" y="6797"/>
                    <a:pt x="741342" y="61048"/>
                    <a:pt x="819912" y="155165"/>
                  </a:cubicBezTo>
                  <a:cubicBezTo>
                    <a:pt x="880396" y="227174"/>
                    <a:pt x="914400" y="320138"/>
                    <a:pt x="914400" y="477681"/>
                  </a:cubicBezTo>
                  <a:lnTo>
                    <a:pt x="914400" y="946216"/>
                  </a:lnTo>
                  <a:lnTo>
                    <a:pt x="668655" y="946216"/>
                  </a:lnTo>
                  <a:lnTo>
                    <a:pt x="668655" y="458536"/>
                  </a:lnTo>
                  <a:cubicBezTo>
                    <a:pt x="668655" y="367477"/>
                    <a:pt x="647795" y="320043"/>
                    <a:pt x="613791" y="285943"/>
                  </a:cubicBezTo>
                  <a:cubicBezTo>
                    <a:pt x="581692" y="253653"/>
                    <a:pt x="532543" y="234699"/>
                    <a:pt x="475869" y="234699"/>
                  </a:cubicBezTo>
                  <a:cubicBezTo>
                    <a:pt x="371856" y="234699"/>
                    <a:pt x="286893" y="301374"/>
                    <a:pt x="252794" y="348999"/>
                  </a:cubicBezTo>
                  <a:lnTo>
                    <a:pt x="252794" y="946216"/>
                  </a:lnTo>
                  <a:close/>
                </a:path>
              </a:pathLst>
            </a:custGeom>
            <a:grpFill/>
            <a:ln w="9525" cap="flat">
              <a:noFill/>
              <a:prstDash val="solid"/>
              <a:miter/>
            </a:ln>
          </p:spPr>
          <p:txBody>
            <a:bodyPr rtlCol="0" anchor="ctr">
              <a:noAutofit/>
            </a:bodyPr>
            <a:lstStyle/>
            <a:p>
              <a:endParaRPr lang="en-US" sz="1798"/>
            </a:p>
          </p:txBody>
        </p:sp>
        <p:sp>
          <p:nvSpPr>
            <p:cNvPr id="194" name="Freeform: Shape 99">
              <a:extLst>
                <a:ext uri="{FF2B5EF4-FFF2-40B4-BE49-F238E27FC236}">
                  <a16:creationId xmlns:a16="http://schemas.microsoft.com/office/drawing/2014/main" id="{0069524E-AB0B-484C-BD4F-412F044C6262}"/>
                </a:ext>
              </a:extLst>
            </p:cNvPr>
            <p:cNvSpPr/>
            <p:nvPr/>
          </p:nvSpPr>
          <p:spPr>
            <a:xfrm>
              <a:off x="5739618" y="3391882"/>
              <a:ext cx="1076325" cy="971550"/>
            </a:xfrm>
            <a:custGeom>
              <a:avLst/>
              <a:gdLst>
                <a:gd name="connsiteX0" fmla="*/ 546000 w 1076325"/>
                <a:gd name="connsiteY0" fmla="*/ 7153 h 971550"/>
                <a:gd name="connsiteX1" fmla="*/ 7170 w 1076325"/>
                <a:gd name="connsiteY1" fmla="*/ 540553 h 971550"/>
                <a:gd name="connsiteX2" fmla="*/ 175477 w 1076325"/>
                <a:gd name="connsiteY2" fmla="*/ 936412 h 971550"/>
                <a:gd name="connsiteX3" fmla="*/ 313590 w 1076325"/>
                <a:gd name="connsiteY3" fmla="*/ 943746 h 971550"/>
                <a:gd name="connsiteX4" fmla="*/ 772218 w 1076325"/>
                <a:gd name="connsiteY4" fmla="*/ 943746 h 971550"/>
                <a:gd name="connsiteX5" fmla="*/ 911188 w 1076325"/>
                <a:gd name="connsiteY5" fmla="*/ 935650 h 971550"/>
                <a:gd name="connsiteX6" fmla="*/ 930705 w 1076325"/>
                <a:gd name="connsiteY6" fmla="*/ 174823 h 971550"/>
                <a:gd name="connsiteX7" fmla="*/ 546000 w 1076325"/>
                <a:gd name="connsiteY7" fmla="*/ 7343 h 971550"/>
                <a:gd name="connsiteX8" fmla="*/ 542857 w 1076325"/>
                <a:gd name="connsiteY8" fmla="*/ 813825 h 971550"/>
                <a:gd name="connsiteX9" fmla="*/ 275014 w 1076325"/>
                <a:gd name="connsiteY9" fmla="*/ 545982 h 971550"/>
                <a:gd name="connsiteX10" fmla="*/ 542857 w 1076325"/>
                <a:gd name="connsiteY10" fmla="*/ 276044 h 971550"/>
                <a:gd name="connsiteX11" fmla="*/ 810795 w 1076325"/>
                <a:gd name="connsiteY11" fmla="*/ 545982 h 971550"/>
                <a:gd name="connsiteX12" fmla="*/ 542857 w 1076325"/>
                <a:gd name="connsiteY12" fmla="*/ 8138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325" h="971550">
                  <a:moveTo>
                    <a:pt x="546000" y="7153"/>
                  </a:moveTo>
                  <a:cubicBezTo>
                    <a:pt x="252439" y="5438"/>
                    <a:pt x="9647" y="245278"/>
                    <a:pt x="7170" y="540553"/>
                  </a:cubicBezTo>
                  <a:cubicBezTo>
                    <a:pt x="5678" y="690190"/>
                    <a:pt x="66680" y="833666"/>
                    <a:pt x="175477" y="936412"/>
                  </a:cubicBezTo>
                  <a:cubicBezTo>
                    <a:pt x="213396" y="972606"/>
                    <a:pt x="272051" y="975721"/>
                    <a:pt x="313590" y="943746"/>
                  </a:cubicBezTo>
                  <a:cubicBezTo>
                    <a:pt x="449674" y="842412"/>
                    <a:pt x="636135" y="842412"/>
                    <a:pt x="772218" y="943746"/>
                  </a:cubicBezTo>
                  <a:cubicBezTo>
                    <a:pt x="814151" y="975848"/>
                    <a:pt x="873267" y="972404"/>
                    <a:pt x="911188" y="935650"/>
                  </a:cubicBezTo>
                  <a:cubicBezTo>
                    <a:pt x="1126674" y="730943"/>
                    <a:pt x="1135412" y="390309"/>
                    <a:pt x="930705" y="174823"/>
                  </a:cubicBezTo>
                  <a:cubicBezTo>
                    <a:pt x="830411" y="69248"/>
                    <a:pt x="691613" y="8822"/>
                    <a:pt x="546000" y="7343"/>
                  </a:cubicBezTo>
                  <a:moveTo>
                    <a:pt x="542857" y="813825"/>
                  </a:moveTo>
                  <a:cubicBezTo>
                    <a:pt x="383884" y="813825"/>
                    <a:pt x="275014" y="694096"/>
                    <a:pt x="275014" y="545982"/>
                  </a:cubicBezTo>
                  <a:cubicBezTo>
                    <a:pt x="275014" y="397868"/>
                    <a:pt x="383884" y="276044"/>
                    <a:pt x="542857" y="276044"/>
                  </a:cubicBezTo>
                  <a:cubicBezTo>
                    <a:pt x="701829" y="276044"/>
                    <a:pt x="810795" y="397773"/>
                    <a:pt x="810795" y="545982"/>
                  </a:cubicBezTo>
                  <a:cubicBezTo>
                    <a:pt x="810795" y="694191"/>
                    <a:pt x="701924" y="813825"/>
                    <a:pt x="542857" y="813825"/>
                  </a:cubicBezTo>
                </a:path>
              </a:pathLst>
            </a:custGeom>
            <a:solidFill>
              <a:srgbClr val="81B5A0"/>
            </a:solidFill>
            <a:ln w="9525" cap="flat">
              <a:noFill/>
              <a:prstDash val="solid"/>
              <a:miter/>
            </a:ln>
          </p:spPr>
          <p:txBody>
            <a:bodyPr rtlCol="0" anchor="ctr">
              <a:noAutofit/>
            </a:bodyPr>
            <a:lstStyle/>
            <a:p>
              <a:endParaRPr lang="en-US" sz="1798"/>
            </a:p>
          </p:txBody>
        </p:sp>
        <p:sp>
          <p:nvSpPr>
            <p:cNvPr id="195" name="Freeform: Shape 100">
              <a:extLst>
                <a:ext uri="{FF2B5EF4-FFF2-40B4-BE49-F238E27FC236}">
                  <a16:creationId xmlns:a16="http://schemas.microsoft.com/office/drawing/2014/main" id="{B086238F-EEE0-4CB5-B8E6-BA74E2653507}"/>
                </a:ext>
              </a:extLst>
            </p:cNvPr>
            <p:cNvSpPr/>
            <p:nvPr/>
          </p:nvSpPr>
          <p:spPr>
            <a:xfrm>
              <a:off x="6749390" y="3410846"/>
              <a:ext cx="1495425" cy="933450"/>
            </a:xfrm>
            <a:custGeom>
              <a:avLst/>
              <a:gdLst>
                <a:gd name="connsiteX0" fmla="*/ 555117 w 1495425"/>
                <a:gd name="connsiteY0" fmla="*/ 927259 h 933450"/>
                <a:gd name="connsiteX1" fmla="*/ 372046 w 1495425"/>
                <a:gd name="connsiteY1" fmla="*/ 927259 h 933450"/>
                <a:gd name="connsiteX2" fmla="*/ 7144 w 1495425"/>
                <a:gd name="connsiteY2" fmla="*/ 7144 h 933450"/>
                <a:gd name="connsiteX3" fmla="*/ 252508 w 1495425"/>
                <a:gd name="connsiteY3" fmla="*/ 7144 h 933450"/>
                <a:gd name="connsiteX4" fmla="*/ 452533 w 1495425"/>
                <a:gd name="connsiteY4" fmla="*/ 533019 h 933450"/>
                <a:gd name="connsiteX5" fmla="*/ 648748 w 1495425"/>
                <a:gd name="connsiteY5" fmla="*/ 7144 h 933450"/>
                <a:gd name="connsiteX6" fmla="*/ 853821 w 1495425"/>
                <a:gd name="connsiteY6" fmla="*/ 7144 h 933450"/>
                <a:gd name="connsiteX7" fmla="*/ 1048131 w 1495425"/>
                <a:gd name="connsiteY7" fmla="*/ 533019 h 933450"/>
                <a:gd name="connsiteX8" fmla="*/ 1249966 w 1495425"/>
                <a:gd name="connsiteY8" fmla="*/ 7144 h 933450"/>
                <a:gd name="connsiteX9" fmla="*/ 1495330 w 1495425"/>
                <a:gd name="connsiteY9" fmla="*/ 7144 h 933450"/>
                <a:gd name="connsiteX10" fmla="*/ 1130427 w 1495425"/>
                <a:gd name="connsiteY10" fmla="*/ 927259 h 933450"/>
                <a:gd name="connsiteX11" fmla="*/ 947452 w 1495425"/>
                <a:gd name="connsiteY11" fmla="*/ 927259 h 933450"/>
                <a:gd name="connsiteX12" fmla="*/ 751237 w 1495425"/>
                <a:gd name="connsiteY12" fmla="*/ 403384 h 933450"/>
                <a:gd name="connsiteX13" fmla="*/ 555117 w 1495425"/>
                <a:gd name="connsiteY13" fmla="*/ 92725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425" h="933450">
                  <a:moveTo>
                    <a:pt x="555117" y="927259"/>
                  </a:moveTo>
                  <a:lnTo>
                    <a:pt x="372046" y="927259"/>
                  </a:lnTo>
                  <a:lnTo>
                    <a:pt x="7144" y="7144"/>
                  </a:lnTo>
                  <a:lnTo>
                    <a:pt x="252508" y="7144"/>
                  </a:lnTo>
                  <a:lnTo>
                    <a:pt x="452533" y="533019"/>
                  </a:lnTo>
                  <a:lnTo>
                    <a:pt x="648748" y="7144"/>
                  </a:lnTo>
                  <a:lnTo>
                    <a:pt x="853821" y="7144"/>
                  </a:lnTo>
                  <a:lnTo>
                    <a:pt x="1048131" y="533019"/>
                  </a:lnTo>
                  <a:lnTo>
                    <a:pt x="1249966" y="7144"/>
                  </a:lnTo>
                  <a:lnTo>
                    <a:pt x="1495330" y="7144"/>
                  </a:lnTo>
                  <a:lnTo>
                    <a:pt x="1130427" y="927259"/>
                  </a:lnTo>
                  <a:lnTo>
                    <a:pt x="947452" y="927259"/>
                  </a:lnTo>
                  <a:lnTo>
                    <a:pt x="751237" y="403384"/>
                  </a:lnTo>
                  <a:lnTo>
                    <a:pt x="555117" y="927259"/>
                  </a:lnTo>
                  <a:close/>
                </a:path>
              </a:pathLst>
            </a:custGeom>
            <a:grpFill/>
            <a:ln w="9525" cap="flat">
              <a:noFill/>
              <a:prstDash val="solid"/>
              <a:miter/>
            </a:ln>
          </p:spPr>
          <p:txBody>
            <a:bodyPr rtlCol="0" anchor="ctr">
              <a:noAutofit/>
            </a:bodyPr>
            <a:lstStyle/>
            <a:p>
              <a:endParaRPr lang="en-US" sz="1798"/>
            </a:p>
          </p:txBody>
        </p:sp>
        <p:sp>
          <p:nvSpPr>
            <p:cNvPr id="196" name="Freeform: Shape 101">
              <a:extLst>
                <a:ext uri="{FF2B5EF4-FFF2-40B4-BE49-F238E27FC236}">
                  <a16:creationId xmlns:a16="http://schemas.microsoft.com/office/drawing/2014/main" id="{006B03AB-4F27-404D-8E44-2EEE35D39506}"/>
                </a:ext>
              </a:extLst>
            </p:cNvPr>
            <p:cNvSpPr/>
            <p:nvPr/>
          </p:nvSpPr>
          <p:spPr>
            <a:xfrm>
              <a:off x="8018502" y="4214089"/>
              <a:ext cx="95250" cy="123825"/>
            </a:xfrm>
            <a:custGeom>
              <a:avLst/>
              <a:gdLst>
                <a:gd name="connsiteX0" fmla="*/ 91535 w 95250"/>
                <a:gd name="connsiteY0" fmla="*/ 7144 h 123825"/>
                <a:gd name="connsiteX1" fmla="*/ 91535 w 95250"/>
                <a:gd name="connsiteY1" fmla="*/ 27242 h 123825"/>
                <a:gd name="connsiteX2" fmla="*/ 60674 w 95250"/>
                <a:gd name="connsiteY2" fmla="*/ 27242 h 123825"/>
                <a:gd name="connsiteX3" fmla="*/ 60674 w 95250"/>
                <a:gd name="connsiteY3" fmla="*/ 124016 h 123825"/>
                <a:gd name="connsiteX4" fmla="*/ 38100 w 95250"/>
                <a:gd name="connsiteY4" fmla="*/ 124016 h 123825"/>
                <a:gd name="connsiteX5" fmla="*/ 38100 w 95250"/>
                <a:gd name="connsiteY5" fmla="*/ 27242 h 123825"/>
                <a:gd name="connsiteX6" fmla="*/ 7144 w 95250"/>
                <a:gd name="connsiteY6" fmla="*/ 27242 h 123825"/>
                <a:gd name="connsiteX7" fmla="*/ 7144 w 95250"/>
                <a:gd name="connsiteY7" fmla="*/ 7144 h 123825"/>
                <a:gd name="connsiteX8" fmla="*/ 91535 w 95250"/>
                <a:gd name="connsiteY8"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23825">
                  <a:moveTo>
                    <a:pt x="91535" y="7144"/>
                  </a:moveTo>
                  <a:lnTo>
                    <a:pt x="91535" y="27242"/>
                  </a:lnTo>
                  <a:lnTo>
                    <a:pt x="60674" y="27242"/>
                  </a:lnTo>
                  <a:lnTo>
                    <a:pt x="60674" y="124016"/>
                  </a:lnTo>
                  <a:lnTo>
                    <a:pt x="38100" y="124016"/>
                  </a:lnTo>
                  <a:lnTo>
                    <a:pt x="38100" y="27242"/>
                  </a:lnTo>
                  <a:lnTo>
                    <a:pt x="7144" y="27242"/>
                  </a:lnTo>
                  <a:lnTo>
                    <a:pt x="7144" y="7144"/>
                  </a:lnTo>
                  <a:lnTo>
                    <a:pt x="91535" y="7144"/>
                  </a:lnTo>
                  <a:close/>
                </a:path>
              </a:pathLst>
            </a:custGeom>
            <a:grpFill/>
            <a:ln w="9525" cap="flat">
              <a:noFill/>
              <a:prstDash val="solid"/>
              <a:miter/>
            </a:ln>
          </p:spPr>
          <p:txBody>
            <a:bodyPr rtlCol="0" anchor="ctr">
              <a:noAutofit/>
            </a:bodyPr>
            <a:lstStyle/>
            <a:p>
              <a:endParaRPr lang="en-US" sz="1798"/>
            </a:p>
          </p:txBody>
        </p:sp>
        <p:sp>
          <p:nvSpPr>
            <p:cNvPr id="197" name="Freeform: Shape 102">
              <a:extLst>
                <a:ext uri="{FF2B5EF4-FFF2-40B4-BE49-F238E27FC236}">
                  <a16:creationId xmlns:a16="http://schemas.microsoft.com/office/drawing/2014/main" id="{D1E3050E-9BD0-4EEC-B13D-BE61BCA439A1}"/>
                </a:ext>
              </a:extLst>
            </p:cNvPr>
            <p:cNvSpPr/>
            <p:nvPr/>
          </p:nvSpPr>
          <p:spPr>
            <a:xfrm>
              <a:off x="8120705" y="4214089"/>
              <a:ext cx="123825" cy="123825"/>
            </a:xfrm>
            <a:custGeom>
              <a:avLst/>
              <a:gdLst>
                <a:gd name="connsiteX0" fmla="*/ 65627 w 123825"/>
                <a:gd name="connsiteY0" fmla="*/ 77153 h 123825"/>
                <a:gd name="connsiteX1" fmla="*/ 108204 w 123825"/>
                <a:gd name="connsiteY1" fmla="*/ 7144 h 123825"/>
                <a:gd name="connsiteX2" fmla="*/ 124016 w 123825"/>
                <a:gd name="connsiteY2" fmla="*/ 7144 h 123825"/>
                <a:gd name="connsiteX3" fmla="*/ 124016 w 123825"/>
                <a:gd name="connsiteY3" fmla="*/ 124016 h 123825"/>
                <a:gd name="connsiteX4" fmla="*/ 101441 w 123825"/>
                <a:gd name="connsiteY4" fmla="*/ 124016 h 123825"/>
                <a:gd name="connsiteX5" fmla="*/ 101441 w 123825"/>
                <a:gd name="connsiteY5" fmla="*/ 58960 h 123825"/>
                <a:gd name="connsiteX6" fmla="*/ 73438 w 123825"/>
                <a:gd name="connsiteY6" fmla="*/ 104870 h 123825"/>
                <a:gd name="connsiteX7" fmla="*/ 57817 w 123825"/>
                <a:gd name="connsiteY7" fmla="*/ 104870 h 123825"/>
                <a:gd name="connsiteX8" fmla="*/ 29718 w 123825"/>
                <a:gd name="connsiteY8" fmla="*/ 58960 h 123825"/>
                <a:gd name="connsiteX9" fmla="*/ 29718 w 123825"/>
                <a:gd name="connsiteY9" fmla="*/ 124016 h 123825"/>
                <a:gd name="connsiteX10" fmla="*/ 7144 w 123825"/>
                <a:gd name="connsiteY10" fmla="*/ 124016 h 123825"/>
                <a:gd name="connsiteX11" fmla="*/ 7144 w 123825"/>
                <a:gd name="connsiteY11" fmla="*/ 7144 h 123825"/>
                <a:gd name="connsiteX12" fmla="*/ 23051 w 123825"/>
                <a:gd name="connsiteY12" fmla="*/ 7144 h 123825"/>
                <a:gd name="connsiteX13" fmla="*/ 65627 w 123825"/>
                <a:gd name="connsiteY13" fmla="*/ 7715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5627" y="77153"/>
                  </a:moveTo>
                  <a:lnTo>
                    <a:pt x="108204" y="7144"/>
                  </a:lnTo>
                  <a:lnTo>
                    <a:pt x="124016" y="7144"/>
                  </a:lnTo>
                  <a:lnTo>
                    <a:pt x="124016" y="124016"/>
                  </a:lnTo>
                  <a:lnTo>
                    <a:pt x="101441" y="124016"/>
                  </a:lnTo>
                  <a:lnTo>
                    <a:pt x="101441" y="58960"/>
                  </a:lnTo>
                  <a:lnTo>
                    <a:pt x="73438" y="104870"/>
                  </a:lnTo>
                  <a:lnTo>
                    <a:pt x="57817" y="104870"/>
                  </a:lnTo>
                  <a:lnTo>
                    <a:pt x="29718" y="58960"/>
                  </a:lnTo>
                  <a:lnTo>
                    <a:pt x="29718" y="124016"/>
                  </a:lnTo>
                  <a:lnTo>
                    <a:pt x="7144" y="124016"/>
                  </a:lnTo>
                  <a:lnTo>
                    <a:pt x="7144" y="7144"/>
                  </a:lnTo>
                  <a:lnTo>
                    <a:pt x="23051" y="7144"/>
                  </a:lnTo>
                  <a:lnTo>
                    <a:pt x="65627" y="77153"/>
                  </a:lnTo>
                  <a:close/>
                </a:path>
              </a:pathLst>
            </a:custGeom>
            <a:grpFill/>
            <a:ln w="9525" cap="flat">
              <a:noFill/>
              <a:prstDash val="solid"/>
              <a:miter/>
            </a:ln>
          </p:spPr>
          <p:txBody>
            <a:bodyPr rtlCol="0" anchor="ctr">
              <a:noAutofit/>
            </a:bodyPr>
            <a:lstStyle/>
            <a:p>
              <a:endParaRPr lang="en-US" sz="1798"/>
            </a:p>
          </p:txBody>
        </p:sp>
      </p:grpSp>
      <p:sp>
        <p:nvSpPr>
          <p:cNvPr id="17" name="Footer Placeholder 4">
            <a:extLst>
              <a:ext uri="{FF2B5EF4-FFF2-40B4-BE49-F238E27FC236}">
                <a16:creationId xmlns:a16="http://schemas.microsoft.com/office/drawing/2014/main" id="{101EEB15-3E96-46D6-B27D-60B30D8D1265}"/>
              </a:ext>
            </a:extLst>
          </p:cNvPr>
          <p:cNvSpPr txBox="1">
            <a:spLocks/>
          </p:cNvSpPr>
          <p:nvPr/>
        </p:nvSpPr>
        <p:spPr bwMode="gray">
          <a:xfrm>
            <a:off x="8062515" y="6363245"/>
            <a:ext cx="3702109" cy="222192"/>
          </a:xfrm>
          <a:prstGeom prst="rect">
            <a:avLst/>
          </a:prstGeom>
        </p:spPr>
        <p:txBody>
          <a:bodyPr anchor="ctr" anchorCtr="0">
            <a:noAutofit/>
          </a:bodyPr>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6880">
              <a:tabLst>
                <a:tab pos="3597930" algn="l"/>
              </a:tabLst>
            </a:pPr>
            <a:r>
              <a:rPr lang="en-US" sz="600">
                <a:solidFill>
                  <a:schemeClr val="bg2"/>
                </a:solidFill>
                <a:latin typeface="+mn-lt"/>
              </a:rPr>
              <a:t>© 2020 ServiceNow, Inc. All Rights Reserved.</a:t>
            </a:r>
          </a:p>
        </p:txBody>
      </p:sp>
      <p:sp>
        <p:nvSpPr>
          <p:cNvPr id="344" name="TextBox 343">
            <a:extLst>
              <a:ext uri="{FF2B5EF4-FFF2-40B4-BE49-F238E27FC236}">
                <a16:creationId xmlns:a16="http://schemas.microsoft.com/office/drawing/2014/main" id="{B2603D62-F822-451E-A57D-BA08BBD6AD56}"/>
              </a:ext>
            </a:extLst>
          </p:cNvPr>
          <p:cNvSpPr txBox="1"/>
          <p:nvPr/>
        </p:nvSpPr>
        <p:spPr>
          <a:xfrm>
            <a:off x="599884" y="2351829"/>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Change Mgmt.</a:t>
            </a:r>
          </a:p>
        </p:txBody>
      </p:sp>
      <p:sp>
        <p:nvSpPr>
          <p:cNvPr id="376" name="Rectangle 375">
            <a:extLst>
              <a:ext uri="{FF2B5EF4-FFF2-40B4-BE49-F238E27FC236}">
                <a16:creationId xmlns:a16="http://schemas.microsoft.com/office/drawing/2014/main" id="{96FDE2B7-303F-41B1-A3C9-C32205143591}"/>
              </a:ext>
            </a:extLst>
          </p:cNvPr>
          <p:cNvSpPr/>
          <p:nvPr/>
        </p:nvSpPr>
        <p:spPr>
          <a:xfrm>
            <a:off x="514218" y="4696233"/>
            <a:ext cx="11180719" cy="228969"/>
          </a:xfrm>
          <a:prstGeom prst="rect">
            <a:avLst/>
          </a:prstGeom>
          <a:solidFill>
            <a:srgbClr val="95C1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98"/>
          </a:p>
        </p:txBody>
      </p:sp>
      <p:sp>
        <p:nvSpPr>
          <p:cNvPr id="377" name="TextBox 376">
            <a:extLst>
              <a:ext uri="{FF2B5EF4-FFF2-40B4-BE49-F238E27FC236}">
                <a16:creationId xmlns:a16="http://schemas.microsoft.com/office/drawing/2014/main" id="{34247681-48A1-401E-AD39-038F81CD2F52}"/>
              </a:ext>
            </a:extLst>
          </p:cNvPr>
          <p:cNvSpPr txBox="1"/>
          <p:nvPr/>
        </p:nvSpPr>
        <p:spPr>
          <a:xfrm>
            <a:off x="2997600" y="4729896"/>
            <a:ext cx="1238707" cy="199939"/>
          </a:xfrm>
          <a:prstGeom prst="rect">
            <a:avLst/>
          </a:prstGeom>
          <a:noFill/>
        </p:spPr>
        <p:txBody>
          <a:bodyPr wrap="square" lIns="73133" rtlCol="0">
            <a:noAutofit/>
          </a:bodyPr>
          <a:lstStyle/>
          <a:p>
            <a:pPr defTabSz="456903">
              <a:lnSpc>
                <a:spcPts val="760"/>
              </a:lnSpc>
              <a:spcBef>
                <a:spcPts val="600"/>
              </a:spcBef>
              <a:defRPr/>
            </a:pPr>
            <a:r>
              <a:rPr lang="en-US" sz="900" b="1" dirty="0">
                <a:solidFill>
                  <a:schemeClr val="bg1"/>
                </a:solidFill>
                <a:latin typeface="Century Gothic" panose="020F0302020204030204"/>
              </a:rPr>
              <a:t>Industry Solutions: </a:t>
            </a:r>
          </a:p>
        </p:txBody>
      </p:sp>
      <p:sp>
        <p:nvSpPr>
          <p:cNvPr id="326" name="TextBox 325">
            <a:extLst>
              <a:ext uri="{FF2B5EF4-FFF2-40B4-BE49-F238E27FC236}">
                <a16:creationId xmlns:a16="http://schemas.microsoft.com/office/drawing/2014/main" id="{BE874DD5-3BBB-4B45-9DA8-19C9B188AB28}"/>
              </a:ext>
            </a:extLst>
          </p:cNvPr>
          <p:cNvSpPr txBox="1"/>
          <p:nvPr/>
        </p:nvSpPr>
        <p:spPr>
          <a:xfrm>
            <a:off x="1293772" y="2164936"/>
            <a:ext cx="801641" cy="194874"/>
          </a:xfrm>
          <a:prstGeom prst="rect">
            <a:avLst/>
          </a:prstGeom>
          <a:noFill/>
        </p:spPr>
        <p:txBody>
          <a:bodyPr wrap="square" lIns="73133" rtlCol="0" anchor="b" anchorCtr="0">
            <a:noAutofit/>
          </a:bodyPr>
          <a:lstStyle/>
          <a:p>
            <a:pPr defTabSz="456903">
              <a:lnSpc>
                <a:spcPts val="760"/>
              </a:lnSpc>
              <a:spcBef>
                <a:spcPts val="600"/>
              </a:spcBef>
              <a:defRPr/>
            </a:pPr>
            <a:r>
              <a:rPr lang="en-US" sz="900" b="1" dirty="0">
                <a:solidFill>
                  <a:schemeClr val="bg1"/>
                </a:solidFill>
                <a:latin typeface="Century Gothic" panose="020F0302020204030204"/>
              </a:rPr>
              <a:t>ITOM</a:t>
            </a:r>
          </a:p>
        </p:txBody>
      </p:sp>
      <p:sp>
        <p:nvSpPr>
          <p:cNvPr id="373" name="TextBox 372">
            <a:extLst>
              <a:ext uri="{FF2B5EF4-FFF2-40B4-BE49-F238E27FC236}">
                <a16:creationId xmlns:a16="http://schemas.microsoft.com/office/drawing/2014/main" id="{B13F25BF-5EB0-4B82-90FE-1ABEA56E5542}"/>
              </a:ext>
            </a:extLst>
          </p:cNvPr>
          <p:cNvSpPr txBox="1"/>
          <p:nvPr/>
        </p:nvSpPr>
        <p:spPr>
          <a:xfrm>
            <a:off x="2064446" y="2164936"/>
            <a:ext cx="801641" cy="194874"/>
          </a:xfrm>
          <a:prstGeom prst="rect">
            <a:avLst/>
          </a:prstGeom>
          <a:noFill/>
        </p:spPr>
        <p:txBody>
          <a:bodyPr wrap="square" lIns="73133" rtlCol="0" anchor="b" anchorCtr="0">
            <a:noAutofit/>
          </a:bodyPr>
          <a:lstStyle/>
          <a:p>
            <a:pPr defTabSz="456903">
              <a:lnSpc>
                <a:spcPts val="760"/>
              </a:lnSpc>
              <a:spcBef>
                <a:spcPts val="600"/>
              </a:spcBef>
              <a:defRPr/>
            </a:pPr>
            <a:r>
              <a:rPr lang="en-US" sz="900" b="1" dirty="0">
                <a:solidFill>
                  <a:schemeClr val="bg1"/>
                </a:solidFill>
                <a:latin typeface="Century Gothic" panose="020F0302020204030204"/>
              </a:rPr>
              <a:t>ITAM</a:t>
            </a:r>
          </a:p>
        </p:txBody>
      </p:sp>
      <p:sp>
        <p:nvSpPr>
          <p:cNvPr id="410" name="TextBox 409">
            <a:extLst>
              <a:ext uri="{FF2B5EF4-FFF2-40B4-BE49-F238E27FC236}">
                <a16:creationId xmlns:a16="http://schemas.microsoft.com/office/drawing/2014/main" id="{C2BB7361-2567-412D-94F8-F77611EE18CE}"/>
              </a:ext>
            </a:extLst>
          </p:cNvPr>
          <p:cNvSpPr txBox="1"/>
          <p:nvPr/>
        </p:nvSpPr>
        <p:spPr>
          <a:xfrm>
            <a:off x="2832799" y="2164936"/>
            <a:ext cx="801641" cy="194874"/>
          </a:xfrm>
          <a:prstGeom prst="rect">
            <a:avLst/>
          </a:prstGeom>
          <a:noFill/>
        </p:spPr>
        <p:txBody>
          <a:bodyPr wrap="square" lIns="73133" rtlCol="0" anchor="b" anchorCtr="0">
            <a:noAutofit/>
          </a:bodyPr>
          <a:lstStyle/>
          <a:p>
            <a:pPr defTabSz="456903">
              <a:lnSpc>
                <a:spcPts val="760"/>
              </a:lnSpc>
              <a:spcBef>
                <a:spcPts val="600"/>
              </a:spcBef>
              <a:defRPr/>
            </a:pPr>
            <a:r>
              <a:rPr lang="en-US" sz="900" b="1" dirty="0">
                <a:solidFill>
                  <a:schemeClr val="bg1"/>
                </a:solidFill>
                <a:latin typeface="Century Gothic" panose="020F0302020204030204"/>
              </a:rPr>
              <a:t>ITBM</a:t>
            </a:r>
          </a:p>
        </p:txBody>
      </p:sp>
      <p:sp>
        <p:nvSpPr>
          <p:cNvPr id="451" name="TextBox 450">
            <a:extLst>
              <a:ext uri="{FF2B5EF4-FFF2-40B4-BE49-F238E27FC236}">
                <a16:creationId xmlns:a16="http://schemas.microsoft.com/office/drawing/2014/main" id="{E5B027A9-25F4-40AD-B7CC-F63506776502}"/>
              </a:ext>
            </a:extLst>
          </p:cNvPr>
          <p:cNvSpPr txBox="1"/>
          <p:nvPr/>
        </p:nvSpPr>
        <p:spPr>
          <a:xfrm>
            <a:off x="3603523" y="2164936"/>
            <a:ext cx="801641" cy="194874"/>
          </a:xfrm>
          <a:prstGeom prst="rect">
            <a:avLst/>
          </a:prstGeom>
          <a:noFill/>
        </p:spPr>
        <p:txBody>
          <a:bodyPr wrap="square" lIns="73133" rtlCol="0" anchor="b" anchorCtr="0">
            <a:noAutofit/>
          </a:bodyPr>
          <a:lstStyle/>
          <a:p>
            <a:pPr defTabSz="456903">
              <a:lnSpc>
                <a:spcPts val="760"/>
              </a:lnSpc>
              <a:spcBef>
                <a:spcPts val="600"/>
              </a:spcBef>
              <a:defRPr/>
            </a:pPr>
            <a:r>
              <a:rPr lang="en-US" sz="900" b="1" dirty="0">
                <a:solidFill>
                  <a:schemeClr val="bg1"/>
                </a:solidFill>
                <a:latin typeface="Century Gothic" panose="020F0302020204030204"/>
              </a:rPr>
              <a:t>DevOps</a:t>
            </a:r>
          </a:p>
        </p:txBody>
      </p:sp>
      <p:sp>
        <p:nvSpPr>
          <p:cNvPr id="465" name="TextBox 464">
            <a:extLst>
              <a:ext uri="{FF2B5EF4-FFF2-40B4-BE49-F238E27FC236}">
                <a16:creationId xmlns:a16="http://schemas.microsoft.com/office/drawing/2014/main" id="{238E37AC-8846-47EA-88AE-4009D11058A0}"/>
              </a:ext>
            </a:extLst>
          </p:cNvPr>
          <p:cNvSpPr txBox="1"/>
          <p:nvPr/>
        </p:nvSpPr>
        <p:spPr>
          <a:xfrm>
            <a:off x="4372132" y="2045188"/>
            <a:ext cx="801641" cy="314620"/>
          </a:xfrm>
          <a:prstGeom prst="rect">
            <a:avLst/>
          </a:prstGeom>
          <a:noFill/>
        </p:spPr>
        <p:txBody>
          <a:bodyPr wrap="square" lIns="73133" rtlCol="0" anchor="b" anchorCtr="0">
            <a:noAutofit/>
          </a:bodyPr>
          <a:lstStyle/>
          <a:p>
            <a:pPr defTabSz="456903">
              <a:lnSpc>
                <a:spcPct val="85000"/>
              </a:lnSpc>
              <a:spcBef>
                <a:spcPts val="600"/>
              </a:spcBef>
              <a:defRPr/>
            </a:pPr>
            <a:r>
              <a:rPr lang="en-US" sz="900" b="1" dirty="0">
                <a:solidFill>
                  <a:schemeClr val="bg1"/>
                </a:solidFill>
                <a:latin typeface="Century Gothic" panose="020F0302020204030204"/>
              </a:rPr>
              <a:t>Security Operations</a:t>
            </a:r>
          </a:p>
        </p:txBody>
      </p:sp>
      <p:sp>
        <p:nvSpPr>
          <p:cNvPr id="481" name="TextBox 480">
            <a:extLst>
              <a:ext uri="{FF2B5EF4-FFF2-40B4-BE49-F238E27FC236}">
                <a16:creationId xmlns:a16="http://schemas.microsoft.com/office/drawing/2014/main" id="{C6E5653D-2F1F-4511-BF42-F3C39918ADA5}"/>
              </a:ext>
            </a:extLst>
          </p:cNvPr>
          <p:cNvSpPr txBox="1"/>
          <p:nvPr/>
        </p:nvSpPr>
        <p:spPr>
          <a:xfrm>
            <a:off x="5141511" y="2045188"/>
            <a:ext cx="801641" cy="314620"/>
          </a:xfrm>
          <a:prstGeom prst="rect">
            <a:avLst/>
          </a:prstGeom>
          <a:noFill/>
        </p:spPr>
        <p:txBody>
          <a:bodyPr wrap="square" lIns="73133" rtlCol="0" anchor="b" anchorCtr="0">
            <a:noAutofit/>
          </a:bodyPr>
          <a:lstStyle/>
          <a:p>
            <a:pPr defTabSz="456903">
              <a:lnSpc>
                <a:spcPct val="85000"/>
              </a:lnSpc>
              <a:spcBef>
                <a:spcPts val="600"/>
              </a:spcBef>
              <a:defRPr/>
            </a:pPr>
            <a:r>
              <a:rPr lang="en-US" sz="900" b="1" dirty="0">
                <a:solidFill>
                  <a:schemeClr val="bg1"/>
                </a:solidFill>
                <a:latin typeface="Century Gothic" panose="020F0302020204030204"/>
              </a:rPr>
              <a:t>Integrated Risk Mgmt.</a:t>
            </a:r>
          </a:p>
        </p:txBody>
      </p:sp>
      <p:sp>
        <p:nvSpPr>
          <p:cNvPr id="500" name="TextBox 499">
            <a:extLst>
              <a:ext uri="{FF2B5EF4-FFF2-40B4-BE49-F238E27FC236}">
                <a16:creationId xmlns:a16="http://schemas.microsoft.com/office/drawing/2014/main" id="{C4994E57-43F6-4638-8D4A-59CC40DE7ACE}"/>
              </a:ext>
            </a:extLst>
          </p:cNvPr>
          <p:cNvSpPr txBox="1"/>
          <p:nvPr/>
        </p:nvSpPr>
        <p:spPr>
          <a:xfrm>
            <a:off x="6032184" y="2062370"/>
            <a:ext cx="801641" cy="297440"/>
          </a:xfrm>
          <a:prstGeom prst="rect">
            <a:avLst/>
          </a:prstGeom>
          <a:noFill/>
        </p:spPr>
        <p:txBody>
          <a:bodyPr wrap="square" lIns="73133" rtlCol="0" anchor="b" anchorCtr="0">
            <a:noAutofit/>
          </a:bodyPr>
          <a:lstStyle/>
          <a:p>
            <a:pPr defTabSz="456903">
              <a:lnSpc>
                <a:spcPts val="760"/>
              </a:lnSpc>
              <a:spcBef>
                <a:spcPts val="600"/>
              </a:spcBef>
              <a:defRPr/>
            </a:pPr>
            <a:r>
              <a:rPr lang="en-US" sz="900" b="1" dirty="0">
                <a:solidFill>
                  <a:schemeClr val="bg1"/>
                </a:solidFill>
                <a:latin typeface="Century Gothic" panose="020F0302020204030204"/>
              </a:rPr>
              <a:t>HR Service Delivery</a:t>
            </a:r>
          </a:p>
        </p:txBody>
      </p:sp>
      <p:sp>
        <p:nvSpPr>
          <p:cNvPr id="513" name="TextBox 512">
            <a:extLst>
              <a:ext uri="{FF2B5EF4-FFF2-40B4-BE49-F238E27FC236}">
                <a16:creationId xmlns:a16="http://schemas.microsoft.com/office/drawing/2014/main" id="{BA5C5396-6CD6-45CE-A679-87182173073F}"/>
              </a:ext>
            </a:extLst>
          </p:cNvPr>
          <p:cNvSpPr txBox="1"/>
          <p:nvPr/>
        </p:nvSpPr>
        <p:spPr>
          <a:xfrm>
            <a:off x="6801091" y="2045188"/>
            <a:ext cx="801641" cy="314620"/>
          </a:xfrm>
          <a:prstGeom prst="rect">
            <a:avLst/>
          </a:prstGeom>
          <a:noFill/>
        </p:spPr>
        <p:txBody>
          <a:bodyPr wrap="square" lIns="73133" rtlCol="0" anchor="b" anchorCtr="0">
            <a:noAutofit/>
          </a:bodyPr>
          <a:lstStyle/>
          <a:p>
            <a:pPr defTabSz="456903">
              <a:lnSpc>
                <a:spcPct val="85000"/>
              </a:lnSpc>
              <a:spcBef>
                <a:spcPts val="600"/>
              </a:spcBef>
              <a:defRPr/>
            </a:pPr>
            <a:r>
              <a:rPr lang="en-US" sz="900" b="1" dirty="0">
                <a:solidFill>
                  <a:schemeClr val="bg1"/>
                </a:solidFill>
                <a:latin typeface="Century Gothic" panose="020F0302020204030204"/>
              </a:rPr>
              <a:t>Safe Workplace</a:t>
            </a:r>
          </a:p>
        </p:txBody>
      </p:sp>
      <p:sp>
        <p:nvSpPr>
          <p:cNvPr id="538" name="TextBox 537">
            <a:extLst>
              <a:ext uri="{FF2B5EF4-FFF2-40B4-BE49-F238E27FC236}">
                <a16:creationId xmlns:a16="http://schemas.microsoft.com/office/drawing/2014/main" id="{50D14189-26F2-466C-A571-22B19AA664D3}"/>
              </a:ext>
            </a:extLst>
          </p:cNvPr>
          <p:cNvSpPr txBox="1"/>
          <p:nvPr/>
        </p:nvSpPr>
        <p:spPr>
          <a:xfrm>
            <a:off x="7572686" y="1934033"/>
            <a:ext cx="801641" cy="425775"/>
          </a:xfrm>
          <a:prstGeom prst="rect">
            <a:avLst/>
          </a:prstGeom>
          <a:noFill/>
        </p:spPr>
        <p:txBody>
          <a:bodyPr wrap="square" lIns="73133" rtlCol="0" anchor="b" anchorCtr="0">
            <a:noAutofit/>
          </a:bodyPr>
          <a:lstStyle/>
          <a:p>
            <a:pPr defTabSz="456903">
              <a:lnSpc>
                <a:spcPct val="85000"/>
              </a:lnSpc>
              <a:spcBef>
                <a:spcPts val="600"/>
              </a:spcBef>
              <a:defRPr/>
            </a:pPr>
            <a:r>
              <a:rPr lang="en-US" sz="900" b="1" dirty="0">
                <a:solidFill>
                  <a:schemeClr val="bg1"/>
                </a:solidFill>
                <a:latin typeface="Century Gothic" panose="020F0302020204030204"/>
              </a:rPr>
              <a:t>Workplace Service Delivery</a:t>
            </a:r>
          </a:p>
        </p:txBody>
      </p:sp>
      <p:sp>
        <p:nvSpPr>
          <p:cNvPr id="545" name="TextBox 544">
            <a:extLst>
              <a:ext uri="{FF2B5EF4-FFF2-40B4-BE49-F238E27FC236}">
                <a16:creationId xmlns:a16="http://schemas.microsoft.com/office/drawing/2014/main" id="{CFF7D72A-A730-4BA2-B696-494189ACE35F}"/>
              </a:ext>
            </a:extLst>
          </p:cNvPr>
          <p:cNvSpPr txBox="1"/>
          <p:nvPr/>
        </p:nvSpPr>
        <p:spPr>
          <a:xfrm>
            <a:off x="8436293" y="1934033"/>
            <a:ext cx="801641" cy="425775"/>
          </a:xfrm>
          <a:prstGeom prst="rect">
            <a:avLst/>
          </a:prstGeom>
          <a:noFill/>
        </p:spPr>
        <p:txBody>
          <a:bodyPr wrap="square" lIns="73133" rtlCol="0" anchor="b" anchorCtr="0">
            <a:noAutofit/>
          </a:bodyPr>
          <a:lstStyle/>
          <a:p>
            <a:pPr defTabSz="456903">
              <a:lnSpc>
                <a:spcPct val="85000"/>
              </a:lnSpc>
              <a:spcBef>
                <a:spcPts val="600"/>
              </a:spcBef>
              <a:defRPr/>
            </a:pPr>
            <a:r>
              <a:rPr lang="en-US" sz="900" b="1" dirty="0">
                <a:solidFill>
                  <a:schemeClr val="bg1"/>
                </a:solidFill>
                <a:latin typeface="Century Gothic" panose="020F0302020204030204"/>
              </a:rPr>
              <a:t>Customer Service Mgmt.</a:t>
            </a:r>
          </a:p>
        </p:txBody>
      </p:sp>
      <p:sp>
        <p:nvSpPr>
          <p:cNvPr id="549" name="TextBox 548">
            <a:extLst>
              <a:ext uri="{FF2B5EF4-FFF2-40B4-BE49-F238E27FC236}">
                <a16:creationId xmlns:a16="http://schemas.microsoft.com/office/drawing/2014/main" id="{D7E69FC9-29FE-4C64-BEA3-A709C1074588}"/>
              </a:ext>
            </a:extLst>
          </p:cNvPr>
          <p:cNvSpPr txBox="1"/>
          <p:nvPr/>
        </p:nvSpPr>
        <p:spPr>
          <a:xfrm>
            <a:off x="9208915" y="1934033"/>
            <a:ext cx="801641" cy="425775"/>
          </a:xfrm>
          <a:prstGeom prst="rect">
            <a:avLst/>
          </a:prstGeom>
          <a:noFill/>
        </p:spPr>
        <p:txBody>
          <a:bodyPr wrap="square" lIns="73133" rtlCol="0" anchor="b" anchorCtr="0">
            <a:noAutofit/>
          </a:bodyPr>
          <a:lstStyle/>
          <a:p>
            <a:pPr defTabSz="456903">
              <a:lnSpc>
                <a:spcPct val="85000"/>
              </a:lnSpc>
              <a:spcBef>
                <a:spcPts val="600"/>
              </a:spcBef>
              <a:defRPr/>
            </a:pPr>
            <a:r>
              <a:rPr lang="en-US" sz="900" b="1" dirty="0">
                <a:solidFill>
                  <a:schemeClr val="bg1"/>
                </a:solidFill>
                <a:latin typeface="Century Gothic" panose="020F0302020204030204"/>
              </a:rPr>
              <a:t>Field Service Mgmt.</a:t>
            </a:r>
          </a:p>
        </p:txBody>
      </p:sp>
      <p:sp>
        <p:nvSpPr>
          <p:cNvPr id="589" name="TextBox 588">
            <a:extLst>
              <a:ext uri="{FF2B5EF4-FFF2-40B4-BE49-F238E27FC236}">
                <a16:creationId xmlns:a16="http://schemas.microsoft.com/office/drawing/2014/main" id="{D046565D-FF26-421C-8513-45135CCA1E8C}"/>
              </a:ext>
            </a:extLst>
          </p:cNvPr>
          <p:cNvSpPr txBox="1"/>
          <p:nvPr/>
        </p:nvSpPr>
        <p:spPr>
          <a:xfrm>
            <a:off x="10069192" y="2156346"/>
            <a:ext cx="801641" cy="203464"/>
          </a:xfrm>
          <a:prstGeom prst="rect">
            <a:avLst/>
          </a:prstGeom>
          <a:noFill/>
        </p:spPr>
        <p:txBody>
          <a:bodyPr wrap="square" lIns="73133" rtlCol="0" anchor="b" anchorCtr="0">
            <a:noAutofit/>
          </a:bodyPr>
          <a:lstStyle/>
          <a:p>
            <a:pPr defTabSz="456903">
              <a:lnSpc>
                <a:spcPct val="85000"/>
              </a:lnSpc>
              <a:spcBef>
                <a:spcPts val="600"/>
              </a:spcBef>
              <a:defRPr/>
            </a:pPr>
            <a:r>
              <a:rPr lang="en-US" sz="900" b="1" dirty="0">
                <a:solidFill>
                  <a:schemeClr val="bg1"/>
                </a:solidFill>
                <a:latin typeface="Century Gothic" panose="020F0302020204030204"/>
              </a:rPr>
              <a:t>App Engine</a:t>
            </a:r>
          </a:p>
        </p:txBody>
      </p:sp>
      <p:sp>
        <p:nvSpPr>
          <p:cNvPr id="606" name="TextBox 605">
            <a:extLst>
              <a:ext uri="{FF2B5EF4-FFF2-40B4-BE49-F238E27FC236}">
                <a16:creationId xmlns:a16="http://schemas.microsoft.com/office/drawing/2014/main" id="{7D864A51-C639-4F07-8794-2C7C59A030BF}"/>
              </a:ext>
            </a:extLst>
          </p:cNvPr>
          <p:cNvSpPr txBox="1"/>
          <p:nvPr/>
        </p:nvSpPr>
        <p:spPr>
          <a:xfrm>
            <a:off x="10843613" y="2045188"/>
            <a:ext cx="801641" cy="314620"/>
          </a:xfrm>
          <a:prstGeom prst="rect">
            <a:avLst/>
          </a:prstGeom>
          <a:noFill/>
        </p:spPr>
        <p:txBody>
          <a:bodyPr wrap="square" lIns="73133" rtlCol="0" anchor="b" anchorCtr="0">
            <a:noAutofit/>
          </a:bodyPr>
          <a:lstStyle/>
          <a:p>
            <a:pPr defTabSz="456903">
              <a:lnSpc>
                <a:spcPct val="85000"/>
              </a:lnSpc>
              <a:spcBef>
                <a:spcPts val="600"/>
              </a:spcBef>
              <a:defRPr/>
            </a:pPr>
            <a:r>
              <a:rPr lang="en-US" sz="900" b="1" dirty="0">
                <a:solidFill>
                  <a:schemeClr val="bg1"/>
                </a:solidFill>
                <a:latin typeface="Century Gothic" panose="020F0302020204030204"/>
              </a:rPr>
              <a:t>Process &amp; Integration</a:t>
            </a:r>
          </a:p>
        </p:txBody>
      </p:sp>
      <p:sp>
        <p:nvSpPr>
          <p:cNvPr id="616" name="TextBox 615">
            <a:extLst>
              <a:ext uri="{FF2B5EF4-FFF2-40B4-BE49-F238E27FC236}">
                <a16:creationId xmlns:a16="http://schemas.microsoft.com/office/drawing/2014/main" id="{5440A4C0-F6EA-4098-889B-D7034A3B9B91}"/>
              </a:ext>
            </a:extLst>
          </p:cNvPr>
          <p:cNvSpPr txBox="1"/>
          <p:nvPr/>
        </p:nvSpPr>
        <p:spPr>
          <a:xfrm>
            <a:off x="4080645" y="4729896"/>
            <a:ext cx="6591013" cy="194874"/>
          </a:xfrm>
          <a:prstGeom prst="rect">
            <a:avLst/>
          </a:prstGeom>
          <a:solidFill>
            <a:srgbClr val="95C1B6"/>
          </a:solidFill>
        </p:spPr>
        <p:txBody>
          <a:bodyPr wrap="square" lIns="73133" rtlCol="0">
            <a:noAutofit/>
          </a:bodyPr>
          <a:lstStyle/>
          <a:p>
            <a:pPr defTabSz="456903">
              <a:lnSpc>
                <a:spcPts val="760"/>
              </a:lnSpc>
              <a:spcBef>
                <a:spcPts val="600"/>
              </a:spcBef>
              <a:defRPr/>
            </a:pPr>
            <a:r>
              <a:rPr lang="en-US" sz="900" b="1" dirty="0">
                <a:solidFill>
                  <a:schemeClr val="bg1"/>
                </a:solidFill>
                <a:latin typeface="Century Gothic" panose="020F0302020204030204"/>
              </a:rPr>
              <a:t>Financial Services Operations, Telecom Network Performance Mgmt., Telecom Service Mgmt.</a:t>
            </a:r>
          </a:p>
        </p:txBody>
      </p:sp>
      <p:sp>
        <p:nvSpPr>
          <p:cNvPr id="617" name="Footer Placeholder 4">
            <a:extLst>
              <a:ext uri="{FF2B5EF4-FFF2-40B4-BE49-F238E27FC236}">
                <a16:creationId xmlns:a16="http://schemas.microsoft.com/office/drawing/2014/main" id="{2A6F409A-665B-4089-9DF6-08201B115ED2}"/>
              </a:ext>
            </a:extLst>
          </p:cNvPr>
          <p:cNvSpPr txBox="1">
            <a:spLocks/>
          </p:cNvSpPr>
          <p:nvPr/>
        </p:nvSpPr>
        <p:spPr bwMode="gray">
          <a:xfrm>
            <a:off x="504636" y="4468503"/>
            <a:ext cx="3702109" cy="222192"/>
          </a:xfrm>
          <a:prstGeom prst="rect">
            <a:avLst/>
          </a:prstGeom>
        </p:spPr>
        <p:txBody>
          <a:bodyPr anchor="ctr" anchorCtr="0">
            <a:noAutofit/>
          </a:bodyPr>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880">
              <a:tabLst>
                <a:tab pos="3597930" algn="l"/>
              </a:tabLst>
            </a:pPr>
            <a:r>
              <a:rPr lang="en-US" dirty="0">
                <a:solidFill>
                  <a:schemeClr val="tx1"/>
                </a:solidFill>
                <a:latin typeface="+mn-lt"/>
              </a:rPr>
              <a:t>* Log Analytics is part of Loom Systems.</a:t>
            </a:r>
          </a:p>
        </p:txBody>
      </p:sp>
      <p:sp>
        <p:nvSpPr>
          <p:cNvPr id="633" name="TextBox 632">
            <a:extLst>
              <a:ext uri="{FF2B5EF4-FFF2-40B4-BE49-F238E27FC236}">
                <a16:creationId xmlns:a16="http://schemas.microsoft.com/office/drawing/2014/main" id="{7350B9E7-A90F-42C8-A7DA-678AD038BB1B}"/>
              </a:ext>
            </a:extLst>
          </p:cNvPr>
          <p:cNvSpPr txBox="1"/>
          <p:nvPr/>
        </p:nvSpPr>
        <p:spPr>
          <a:xfrm>
            <a:off x="3860479" y="4958828"/>
            <a:ext cx="1503245" cy="203080"/>
          </a:xfrm>
          <a:prstGeom prst="rect">
            <a:avLst/>
          </a:prstGeom>
          <a:noFill/>
        </p:spPr>
        <p:txBody>
          <a:bodyPr wrap="square" lIns="73133" rtlCol="0">
            <a:noAutofit/>
          </a:bodyPr>
          <a:lstStyle/>
          <a:p>
            <a:pPr defTabSz="456903">
              <a:lnSpc>
                <a:spcPct val="90000"/>
              </a:lnSpc>
              <a:spcBef>
                <a:spcPts val="400"/>
              </a:spcBef>
              <a:defRPr/>
            </a:pPr>
            <a:r>
              <a:rPr lang="en-US" sz="850" b="1" i="1" dirty="0">
                <a:solidFill>
                  <a:srgbClr val="FFFFFF"/>
                </a:solidFill>
                <a:latin typeface="Century Gothic" panose="020F0302020204030204"/>
              </a:rPr>
              <a:t>CMDB</a:t>
            </a:r>
          </a:p>
        </p:txBody>
      </p:sp>
      <p:sp>
        <p:nvSpPr>
          <p:cNvPr id="649" name="TextBox 648">
            <a:extLst>
              <a:ext uri="{FF2B5EF4-FFF2-40B4-BE49-F238E27FC236}">
                <a16:creationId xmlns:a16="http://schemas.microsoft.com/office/drawing/2014/main" id="{DD0B98D8-340F-464D-AB55-232E362DE34E}"/>
              </a:ext>
            </a:extLst>
          </p:cNvPr>
          <p:cNvSpPr txBox="1"/>
          <p:nvPr/>
        </p:nvSpPr>
        <p:spPr>
          <a:xfrm>
            <a:off x="5417093" y="4958828"/>
            <a:ext cx="1503245" cy="203080"/>
          </a:xfrm>
          <a:prstGeom prst="rect">
            <a:avLst/>
          </a:prstGeom>
          <a:noFill/>
        </p:spPr>
        <p:txBody>
          <a:bodyPr wrap="square" lIns="73133" rtlCol="0">
            <a:noAutofit/>
          </a:bodyPr>
          <a:lstStyle/>
          <a:p>
            <a:pPr defTabSz="456903">
              <a:lnSpc>
                <a:spcPct val="90000"/>
              </a:lnSpc>
              <a:spcBef>
                <a:spcPts val="400"/>
              </a:spcBef>
              <a:defRPr/>
            </a:pPr>
            <a:r>
              <a:rPr lang="en-US" sz="850" b="1" i="1" dirty="0">
                <a:solidFill>
                  <a:srgbClr val="FFFFFF"/>
                </a:solidFill>
                <a:latin typeface="Century Gothic" panose="020F0302020204030204"/>
              </a:rPr>
              <a:t>Enterprise Service Mgmt.</a:t>
            </a:r>
          </a:p>
        </p:txBody>
      </p:sp>
      <p:sp>
        <p:nvSpPr>
          <p:cNvPr id="665" name="TextBox 664">
            <a:extLst>
              <a:ext uri="{FF2B5EF4-FFF2-40B4-BE49-F238E27FC236}">
                <a16:creationId xmlns:a16="http://schemas.microsoft.com/office/drawing/2014/main" id="{8787AE24-67EE-4716-8A42-016FAD29F205}"/>
              </a:ext>
            </a:extLst>
          </p:cNvPr>
          <p:cNvSpPr txBox="1"/>
          <p:nvPr/>
        </p:nvSpPr>
        <p:spPr>
          <a:xfrm>
            <a:off x="6967163" y="4958827"/>
            <a:ext cx="1420935" cy="313850"/>
          </a:xfrm>
          <a:prstGeom prst="rect">
            <a:avLst/>
          </a:prstGeom>
          <a:noFill/>
        </p:spPr>
        <p:txBody>
          <a:bodyPr wrap="square" lIns="73133" rtlCol="0">
            <a:noAutofit/>
          </a:bodyPr>
          <a:lstStyle/>
          <a:p>
            <a:pPr defTabSz="456903">
              <a:lnSpc>
                <a:spcPct val="90000"/>
              </a:lnSpc>
              <a:spcBef>
                <a:spcPts val="400"/>
              </a:spcBef>
              <a:defRPr/>
            </a:pPr>
            <a:r>
              <a:rPr lang="en-US" sz="850" b="1" i="1" dirty="0">
                <a:solidFill>
                  <a:srgbClr val="FFFFFF"/>
                </a:solidFill>
                <a:latin typeface="Century Gothic" panose="020F0302020204030204"/>
              </a:rPr>
              <a:t>Machine Learning, AI, and Analytics</a:t>
            </a:r>
          </a:p>
        </p:txBody>
      </p:sp>
      <p:sp>
        <p:nvSpPr>
          <p:cNvPr id="678" name="TextBox 677">
            <a:extLst>
              <a:ext uri="{FF2B5EF4-FFF2-40B4-BE49-F238E27FC236}">
                <a16:creationId xmlns:a16="http://schemas.microsoft.com/office/drawing/2014/main" id="{D987421B-1055-4796-BEAA-5A2ED22AC839}"/>
              </a:ext>
            </a:extLst>
          </p:cNvPr>
          <p:cNvSpPr txBox="1"/>
          <p:nvPr/>
        </p:nvSpPr>
        <p:spPr>
          <a:xfrm>
            <a:off x="8520053" y="4958827"/>
            <a:ext cx="1785653" cy="313850"/>
          </a:xfrm>
          <a:prstGeom prst="rect">
            <a:avLst/>
          </a:prstGeom>
          <a:noFill/>
        </p:spPr>
        <p:txBody>
          <a:bodyPr wrap="square" lIns="73133" rtlCol="0">
            <a:noAutofit/>
          </a:bodyPr>
          <a:lstStyle/>
          <a:p>
            <a:pPr defTabSz="456903">
              <a:lnSpc>
                <a:spcPct val="90000"/>
              </a:lnSpc>
              <a:spcBef>
                <a:spcPts val="400"/>
              </a:spcBef>
              <a:defRPr/>
            </a:pPr>
            <a:r>
              <a:rPr lang="en-US" sz="850" b="1" i="1" dirty="0">
                <a:solidFill>
                  <a:srgbClr val="FFFFFF"/>
                </a:solidFill>
                <a:latin typeface="Century Gothic" panose="020F0302020204030204"/>
              </a:rPr>
              <a:t>Web, Mobile, &amp;</a:t>
            </a:r>
            <a:br>
              <a:rPr lang="en-US" sz="850" b="1" i="1" dirty="0">
                <a:solidFill>
                  <a:srgbClr val="FFFFFF"/>
                </a:solidFill>
                <a:latin typeface="Century Gothic" panose="020F0302020204030204"/>
              </a:rPr>
            </a:br>
            <a:r>
              <a:rPr lang="en-US" sz="850" b="1" i="1" dirty="0">
                <a:solidFill>
                  <a:srgbClr val="FFFFFF"/>
                </a:solidFill>
                <a:latin typeface="Century Gothic" panose="020F0302020204030204"/>
              </a:rPr>
              <a:t>Conversational UX</a:t>
            </a:r>
          </a:p>
        </p:txBody>
      </p:sp>
      <p:sp>
        <p:nvSpPr>
          <p:cNvPr id="695" name="TextBox 694">
            <a:extLst>
              <a:ext uri="{FF2B5EF4-FFF2-40B4-BE49-F238E27FC236}">
                <a16:creationId xmlns:a16="http://schemas.microsoft.com/office/drawing/2014/main" id="{C5B9D643-A162-4C04-8C02-3CB4E7B1DD50}"/>
              </a:ext>
            </a:extLst>
          </p:cNvPr>
          <p:cNvSpPr txBox="1"/>
          <p:nvPr/>
        </p:nvSpPr>
        <p:spPr>
          <a:xfrm>
            <a:off x="10067788" y="4958828"/>
            <a:ext cx="1503245" cy="203080"/>
          </a:xfrm>
          <a:prstGeom prst="rect">
            <a:avLst/>
          </a:prstGeom>
          <a:noFill/>
        </p:spPr>
        <p:txBody>
          <a:bodyPr wrap="square" lIns="73133" rtlCol="0">
            <a:noAutofit/>
          </a:bodyPr>
          <a:lstStyle/>
          <a:p>
            <a:pPr defTabSz="456903">
              <a:lnSpc>
                <a:spcPct val="90000"/>
              </a:lnSpc>
              <a:spcBef>
                <a:spcPts val="400"/>
              </a:spcBef>
              <a:defRPr/>
            </a:pPr>
            <a:r>
              <a:rPr lang="en-US" sz="850" b="1" i="1" dirty="0">
                <a:solidFill>
                  <a:srgbClr val="FFFFFF"/>
                </a:solidFill>
                <a:latin typeface="Century Gothic" panose="020F0302020204030204"/>
              </a:rPr>
              <a:t>Developer Tools</a:t>
            </a:r>
          </a:p>
        </p:txBody>
      </p:sp>
      <p:cxnSp>
        <p:nvCxnSpPr>
          <p:cNvPr id="708" name="Straight Connector 707">
            <a:extLst>
              <a:ext uri="{FF2B5EF4-FFF2-40B4-BE49-F238E27FC236}">
                <a16:creationId xmlns:a16="http://schemas.microsoft.com/office/drawing/2014/main" id="{A45465CA-7F32-400C-88E4-7C9DA444AD84}"/>
              </a:ext>
            </a:extLst>
          </p:cNvPr>
          <p:cNvCxnSpPr>
            <a:cxnSpLocks/>
          </p:cNvCxnSpPr>
          <p:nvPr/>
        </p:nvCxnSpPr>
        <p:spPr>
          <a:xfrm>
            <a:off x="522751" y="1927685"/>
            <a:ext cx="54829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29B888D3-081F-4DEB-80C0-1F20586FFF3C}"/>
              </a:ext>
            </a:extLst>
          </p:cNvPr>
          <p:cNvCxnSpPr>
            <a:cxnSpLocks/>
          </p:cNvCxnSpPr>
          <p:nvPr/>
        </p:nvCxnSpPr>
        <p:spPr>
          <a:xfrm>
            <a:off x="6058571" y="1927685"/>
            <a:ext cx="23331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C88F5192-C30C-4BD5-985C-B7315F1A40A4}"/>
              </a:ext>
            </a:extLst>
          </p:cNvPr>
          <p:cNvCxnSpPr>
            <a:cxnSpLocks/>
          </p:cNvCxnSpPr>
          <p:nvPr/>
        </p:nvCxnSpPr>
        <p:spPr>
          <a:xfrm>
            <a:off x="8454574" y="1927685"/>
            <a:ext cx="16010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56E45C74-2D2B-4BD6-B1D6-EE8516D44816}"/>
              </a:ext>
            </a:extLst>
          </p:cNvPr>
          <p:cNvCxnSpPr>
            <a:cxnSpLocks/>
          </p:cNvCxnSpPr>
          <p:nvPr/>
        </p:nvCxnSpPr>
        <p:spPr>
          <a:xfrm>
            <a:off x="10086688" y="1927685"/>
            <a:ext cx="15807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12" name="Group 711">
            <a:extLst>
              <a:ext uri="{FF2B5EF4-FFF2-40B4-BE49-F238E27FC236}">
                <a16:creationId xmlns:a16="http://schemas.microsoft.com/office/drawing/2014/main" id="{A6A97F0E-84A4-4A62-A2E0-5889EE132CF2}"/>
              </a:ext>
            </a:extLst>
          </p:cNvPr>
          <p:cNvGrpSpPr/>
          <p:nvPr/>
        </p:nvGrpSpPr>
        <p:grpSpPr>
          <a:xfrm>
            <a:off x="2685024" y="1476293"/>
            <a:ext cx="1138023" cy="432565"/>
            <a:chOff x="4442727" y="2246400"/>
            <a:chExt cx="1138319" cy="432678"/>
          </a:xfrm>
        </p:grpSpPr>
        <p:pic>
          <p:nvPicPr>
            <p:cNvPr id="713" name="Picture 712" descr="A close up of a logo&#10;&#10;Description automatically generated">
              <a:extLst>
                <a:ext uri="{FF2B5EF4-FFF2-40B4-BE49-F238E27FC236}">
                  <a16:creationId xmlns:a16="http://schemas.microsoft.com/office/drawing/2014/main" id="{5FAAFE4C-0B66-46AD-B4BE-95E964297621}"/>
                </a:ext>
              </a:extLst>
            </p:cNvPr>
            <p:cNvPicPr>
              <a:picLocks noChangeAspect="1"/>
            </p:cNvPicPr>
            <p:nvPr/>
          </p:nvPicPr>
          <p:blipFill>
            <a:blip r:embed="rId4"/>
            <a:stretch>
              <a:fillRect/>
            </a:stretch>
          </p:blipFill>
          <p:spPr>
            <a:xfrm>
              <a:off x="4442727" y="2246400"/>
              <a:ext cx="460592" cy="432678"/>
            </a:xfrm>
            <a:prstGeom prst="rect">
              <a:avLst/>
            </a:prstGeom>
          </p:spPr>
        </p:pic>
        <p:sp>
          <p:nvSpPr>
            <p:cNvPr id="714" name="TextBox 713">
              <a:extLst>
                <a:ext uri="{FF2B5EF4-FFF2-40B4-BE49-F238E27FC236}">
                  <a16:creationId xmlns:a16="http://schemas.microsoft.com/office/drawing/2014/main" id="{E84321BE-255E-4CFB-BB07-DBE86049D354}"/>
                </a:ext>
              </a:extLst>
            </p:cNvPr>
            <p:cNvSpPr txBox="1"/>
            <p:nvPr/>
          </p:nvSpPr>
          <p:spPr>
            <a:xfrm>
              <a:off x="4836932" y="2286164"/>
              <a:ext cx="744114" cy="341632"/>
            </a:xfrm>
            <a:prstGeom prst="rect">
              <a:avLst/>
            </a:prstGeom>
            <a:noFill/>
          </p:spPr>
          <p:txBody>
            <a:bodyPr wrap="none" rtlCol="0">
              <a:noAutofit/>
            </a:bodyPr>
            <a:lstStyle/>
            <a:p>
              <a:pPr defTabSz="456903">
                <a:lnSpc>
                  <a:spcPct val="90000"/>
                </a:lnSpc>
                <a:defRPr/>
              </a:pPr>
              <a:r>
                <a:rPr lang="en-US" sz="900" b="1" dirty="0">
                  <a:solidFill>
                    <a:srgbClr val="293E40"/>
                  </a:solidFill>
                  <a:latin typeface="Century Gothic" panose="020F0302020204030204"/>
                </a:rPr>
                <a:t>IT</a:t>
              </a:r>
              <a:br>
                <a:rPr lang="en-US" sz="900" b="1" dirty="0">
                  <a:solidFill>
                    <a:srgbClr val="293E40"/>
                  </a:solidFill>
                  <a:latin typeface="Century Gothic" panose="020F0302020204030204"/>
                </a:rPr>
              </a:br>
              <a:r>
                <a:rPr lang="en-US" sz="900" b="1" dirty="0">
                  <a:solidFill>
                    <a:srgbClr val="293E40"/>
                  </a:solidFill>
                  <a:latin typeface="Century Gothic" panose="020F0302020204030204"/>
                </a:rPr>
                <a:t>Workflows</a:t>
              </a:r>
              <a:endParaRPr lang="en-US" sz="900" dirty="0">
                <a:solidFill>
                  <a:srgbClr val="293E40"/>
                </a:solidFill>
                <a:latin typeface="Century Gothic" panose="020F0302020204030204"/>
              </a:endParaRPr>
            </a:p>
          </p:txBody>
        </p:sp>
      </p:grpSp>
      <p:grpSp>
        <p:nvGrpSpPr>
          <p:cNvPr id="715" name="Group 714">
            <a:extLst>
              <a:ext uri="{FF2B5EF4-FFF2-40B4-BE49-F238E27FC236}">
                <a16:creationId xmlns:a16="http://schemas.microsoft.com/office/drawing/2014/main" id="{32A400D3-86F9-4BD7-83F9-F8A0ED4AEB6E}"/>
              </a:ext>
            </a:extLst>
          </p:cNvPr>
          <p:cNvGrpSpPr/>
          <p:nvPr/>
        </p:nvGrpSpPr>
        <p:grpSpPr>
          <a:xfrm>
            <a:off x="6643534" y="1456920"/>
            <a:ext cx="1137116" cy="432564"/>
            <a:chOff x="7294770" y="1784704"/>
            <a:chExt cx="1137412" cy="432677"/>
          </a:xfrm>
        </p:grpSpPr>
        <p:pic>
          <p:nvPicPr>
            <p:cNvPr id="716" name="Picture 715" descr="A close up of a device&#10;&#10;Description automatically generated">
              <a:extLst>
                <a:ext uri="{FF2B5EF4-FFF2-40B4-BE49-F238E27FC236}">
                  <a16:creationId xmlns:a16="http://schemas.microsoft.com/office/drawing/2014/main" id="{BCB9DA70-2133-4964-AADE-1F26D290F638}"/>
                </a:ext>
              </a:extLst>
            </p:cNvPr>
            <p:cNvPicPr>
              <a:picLocks noChangeAspect="1"/>
            </p:cNvPicPr>
            <p:nvPr/>
          </p:nvPicPr>
          <p:blipFill>
            <a:blip r:embed="rId5"/>
            <a:stretch>
              <a:fillRect/>
            </a:stretch>
          </p:blipFill>
          <p:spPr>
            <a:xfrm>
              <a:off x="7294770" y="1784704"/>
              <a:ext cx="460592" cy="432677"/>
            </a:xfrm>
            <a:prstGeom prst="rect">
              <a:avLst/>
            </a:prstGeom>
          </p:spPr>
        </p:pic>
        <p:sp>
          <p:nvSpPr>
            <p:cNvPr id="717" name="TextBox 716">
              <a:extLst>
                <a:ext uri="{FF2B5EF4-FFF2-40B4-BE49-F238E27FC236}">
                  <a16:creationId xmlns:a16="http://schemas.microsoft.com/office/drawing/2014/main" id="{1A2F7E7D-8E8D-487E-A547-323BB683D8E3}"/>
                </a:ext>
              </a:extLst>
            </p:cNvPr>
            <p:cNvSpPr txBox="1"/>
            <p:nvPr/>
          </p:nvSpPr>
          <p:spPr>
            <a:xfrm>
              <a:off x="7688068" y="1835842"/>
              <a:ext cx="744114" cy="341632"/>
            </a:xfrm>
            <a:prstGeom prst="rect">
              <a:avLst/>
            </a:prstGeom>
            <a:noFill/>
          </p:spPr>
          <p:txBody>
            <a:bodyPr wrap="none" rtlCol="0">
              <a:noAutofit/>
            </a:bodyPr>
            <a:lstStyle/>
            <a:p>
              <a:pPr defTabSz="456903">
                <a:lnSpc>
                  <a:spcPct val="90000"/>
                </a:lnSpc>
                <a:defRPr/>
              </a:pPr>
              <a:r>
                <a:rPr lang="en-US" sz="900" b="1" dirty="0">
                  <a:solidFill>
                    <a:srgbClr val="293E40"/>
                  </a:solidFill>
                  <a:latin typeface="Century Gothic" panose="020F0302020204030204"/>
                </a:rPr>
                <a:t>Employee</a:t>
              </a:r>
              <a:br>
                <a:rPr lang="en-US" sz="900" b="1" dirty="0">
                  <a:solidFill>
                    <a:srgbClr val="293E40"/>
                  </a:solidFill>
                  <a:latin typeface="Century Gothic" panose="020F0302020204030204"/>
                </a:rPr>
              </a:br>
              <a:r>
                <a:rPr lang="en-US" sz="900" b="1" dirty="0">
                  <a:solidFill>
                    <a:srgbClr val="293E40"/>
                  </a:solidFill>
                  <a:latin typeface="Century Gothic" panose="020F0302020204030204"/>
                </a:rPr>
                <a:t>Workflows</a:t>
              </a:r>
              <a:endParaRPr lang="en-US" sz="900" dirty="0">
                <a:solidFill>
                  <a:srgbClr val="293E40"/>
                </a:solidFill>
                <a:latin typeface="Century Gothic" panose="020F0302020204030204"/>
              </a:endParaRPr>
            </a:p>
          </p:txBody>
        </p:sp>
      </p:grpSp>
      <p:grpSp>
        <p:nvGrpSpPr>
          <p:cNvPr id="718" name="Group 717">
            <a:extLst>
              <a:ext uri="{FF2B5EF4-FFF2-40B4-BE49-F238E27FC236}">
                <a16:creationId xmlns:a16="http://schemas.microsoft.com/office/drawing/2014/main" id="{6B18DB44-4E02-40DB-BDF6-359F9FD228A6}"/>
              </a:ext>
            </a:extLst>
          </p:cNvPr>
          <p:cNvGrpSpPr/>
          <p:nvPr/>
        </p:nvGrpSpPr>
        <p:grpSpPr>
          <a:xfrm>
            <a:off x="8708645" y="1454647"/>
            <a:ext cx="1098773" cy="439209"/>
            <a:chOff x="9492542" y="1782430"/>
            <a:chExt cx="1099059" cy="439323"/>
          </a:xfrm>
        </p:grpSpPr>
        <p:pic>
          <p:nvPicPr>
            <p:cNvPr id="719" name="Picture 718" descr="A close up of a logo&#10;&#10;Description automatically generated">
              <a:extLst>
                <a:ext uri="{FF2B5EF4-FFF2-40B4-BE49-F238E27FC236}">
                  <a16:creationId xmlns:a16="http://schemas.microsoft.com/office/drawing/2014/main" id="{C8DBD7A8-91D7-419F-8176-E86C89630967}"/>
                </a:ext>
              </a:extLst>
            </p:cNvPr>
            <p:cNvPicPr>
              <a:picLocks noChangeAspect="1"/>
            </p:cNvPicPr>
            <p:nvPr/>
          </p:nvPicPr>
          <p:blipFill>
            <a:blip r:embed="rId6"/>
            <a:stretch>
              <a:fillRect/>
            </a:stretch>
          </p:blipFill>
          <p:spPr>
            <a:xfrm>
              <a:off x="9492542" y="1782430"/>
              <a:ext cx="467667" cy="439323"/>
            </a:xfrm>
            <a:prstGeom prst="rect">
              <a:avLst/>
            </a:prstGeom>
          </p:spPr>
        </p:pic>
        <p:sp>
          <p:nvSpPr>
            <p:cNvPr id="720" name="TextBox 719">
              <a:extLst>
                <a:ext uri="{FF2B5EF4-FFF2-40B4-BE49-F238E27FC236}">
                  <a16:creationId xmlns:a16="http://schemas.microsoft.com/office/drawing/2014/main" id="{3059C9F5-553E-4DAA-8327-1FFC6C1C2702}"/>
                </a:ext>
              </a:extLst>
            </p:cNvPr>
            <p:cNvSpPr txBox="1"/>
            <p:nvPr/>
          </p:nvSpPr>
          <p:spPr>
            <a:xfrm>
              <a:off x="9847487" y="1828784"/>
              <a:ext cx="744114" cy="341632"/>
            </a:xfrm>
            <a:prstGeom prst="rect">
              <a:avLst/>
            </a:prstGeom>
            <a:noFill/>
          </p:spPr>
          <p:txBody>
            <a:bodyPr wrap="none" rtlCol="0">
              <a:noAutofit/>
            </a:bodyPr>
            <a:lstStyle/>
            <a:p>
              <a:pPr defTabSz="456903">
                <a:lnSpc>
                  <a:spcPct val="90000"/>
                </a:lnSpc>
                <a:defRPr/>
              </a:pPr>
              <a:r>
                <a:rPr lang="en-US" sz="900" b="1" dirty="0">
                  <a:solidFill>
                    <a:srgbClr val="293E40"/>
                  </a:solidFill>
                  <a:latin typeface="Century Gothic" panose="020F0302020204030204"/>
                </a:rPr>
                <a:t>Customer</a:t>
              </a:r>
              <a:br>
                <a:rPr lang="en-US" sz="900" b="1" dirty="0">
                  <a:solidFill>
                    <a:srgbClr val="293E40"/>
                  </a:solidFill>
                  <a:latin typeface="Century Gothic" panose="020F0302020204030204"/>
                </a:rPr>
              </a:br>
              <a:r>
                <a:rPr lang="en-US" sz="900" b="1" dirty="0">
                  <a:solidFill>
                    <a:srgbClr val="293E40"/>
                  </a:solidFill>
                  <a:latin typeface="Century Gothic" panose="020F0302020204030204"/>
                </a:rPr>
                <a:t>Workflows</a:t>
              </a:r>
              <a:endParaRPr lang="en-US" sz="900" dirty="0">
                <a:solidFill>
                  <a:srgbClr val="293E40"/>
                </a:solidFill>
                <a:latin typeface="Century Gothic" panose="020F0302020204030204"/>
              </a:endParaRPr>
            </a:p>
          </p:txBody>
        </p:sp>
      </p:grpSp>
      <p:sp>
        <p:nvSpPr>
          <p:cNvPr id="722" name="TextBox 721">
            <a:extLst>
              <a:ext uri="{FF2B5EF4-FFF2-40B4-BE49-F238E27FC236}">
                <a16:creationId xmlns:a16="http://schemas.microsoft.com/office/drawing/2014/main" id="{04561B14-3643-4ADC-AC44-D788F994DB84}"/>
              </a:ext>
            </a:extLst>
          </p:cNvPr>
          <p:cNvSpPr txBox="1"/>
          <p:nvPr/>
        </p:nvSpPr>
        <p:spPr>
          <a:xfrm>
            <a:off x="10542751" y="1544324"/>
            <a:ext cx="743920" cy="341543"/>
          </a:xfrm>
          <a:prstGeom prst="rect">
            <a:avLst/>
          </a:prstGeom>
          <a:noFill/>
        </p:spPr>
        <p:txBody>
          <a:bodyPr wrap="none" rtlCol="0">
            <a:noAutofit/>
          </a:bodyPr>
          <a:lstStyle/>
          <a:p>
            <a:pPr defTabSz="456903">
              <a:lnSpc>
                <a:spcPct val="90000"/>
              </a:lnSpc>
              <a:defRPr/>
            </a:pPr>
            <a:r>
              <a:rPr lang="en-US" sz="900" b="1" dirty="0">
                <a:solidFill>
                  <a:srgbClr val="293E40"/>
                </a:solidFill>
                <a:latin typeface="Century Gothic" panose="020F0302020204030204"/>
              </a:rPr>
              <a:t>TBD</a:t>
            </a:r>
          </a:p>
          <a:p>
            <a:pPr defTabSz="456903">
              <a:lnSpc>
                <a:spcPct val="90000"/>
              </a:lnSpc>
              <a:defRPr/>
            </a:pPr>
            <a:r>
              <a:rPr lang="en-US" sz="900" b="1" dirty="0">
                <a:solidFill>
                  <a:srgbClr val="293E40"/>
                </a:solidFill>
                <a:latin typeface="Century Gothic" panose="020F0302020204030204"/>
              </a:rPr>
              <a:t>Workflows</a:t>
            </a:r>
            <a:endParaRPr lang="en-US" sz="900" dirty="0">
              <a:solidFill>
                <a:srgbClr val="293E40"/>
              </a:solidFill>
              <a:latin typeface="Century Gothic" panose="020F0302020204030204"/>
            </a:endParaRPr>
          </a:p>
        </p:txBody>
      </p:sp>
      <p:sp>
        <p:nvSpPr>
          <p:cNvPr id="415" name="TextBox 414">
            <a:extLst>
              <a:ext uri="{FF2B5EF4-FFF2-40B4-BE49-F238E27FC236}">
                <a16:creationId xmlns:a16="http://schemas.microsoft.com/office/drawing/2014/main" id="{AD2E7DFE-6CC1-4FCD-A0FB-83C1D196AFE5}"/>
              </a:ext>
            </a:extLst>
          </p:cNvPr>
          <p:cNvSpPr txBox="1"/>
          <p:nvPr/>
        </p:nvSpPr>
        <p:spPr>
          <a:xfrm>
            <a:off x="599884" y="2561819"/>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Continual Improvement Mgmt.</a:t>
            </a:r>
          </a:p>
        </p:txBody>
      </p:sp>
      <p:sp>
        <p:nvSpPr>
          <p:cNvPr id="416" name="TextBox 415">
            <a:extLst>
              <a:ext uri="{FF2B5EF4-FFF2-40B4-BE49-F238E27FC236}">
                <a16:creationId xmlns:a16="http://schemas.microsoft.com/office/drawing/2014/main" id="{640473CC-5604-4FF4-80BE-9A41CA74FF4B}"/>
              </a:ext>
            </a:extLst>
          </p:cNvPr>
          <p:cNvSpPr txBox="1"/>
          <p:nvPr/>
        </p:nvSpPr>
        <p:spPr>
          <a:xfrm>
            <a:off x="599884" y="2954642"/>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Incident Mgmt.</a:t>
            </a:r>
          </a:p>
        </p:txBody>
      </p:sp>
      <p:sp>
        <p:nvSpPr>
          <p:cNvPr id="417" name="TextBox 416">
            <a:extLst>
              <a:ext uri="{FF2B5EF4-FFF2-40B4-BE49-F238E27FC236}">
                <a16:creationId xmlns:a16="http://schemas.microsoft.com/office/drawing/2014/main" id="{F3CB93C8-7A32-4D4E-B410-8F7BD75BCE18}"/>
              </a:ext>
            </a:extLst>
          </p:cNvPr>
          <p:cNvSpPr txBox="1"/>
          <p:nvPr/>
        </p:nvSpPr>
        <p:spPr>
          <a:xfrm>
            <a:off x="599884" y="3164632"/>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Problem Mgmt.</a:t>
            </a:r>
          </a:p>
        </p:txBody>
      </p:sp>
      <p:sp>
        <p:nvSpPr>
          <p:cNvPr id="418" name="TextBox 417">
            <a:extLst>
              <a:ext uri="{FF2B5EF4-FFF2-40B4-BE49-F238E27FC236}">
                <a16:creationId xmlns:a16="http://schemas.microsoft.com/office/drawing/2014/main" id="{B2A94350-75C9-4724-B319-6FCA932DE155}"/>
              </a:ext>
            </a:extLst>
          </p:cNvPr>
          <p:cNvSpPr txBox="1"/>
          <p:nvPr/>
        </p:nvSpPr>
        <p:spPr>
          <a:xfrm>
            <a:off x="599884" y="3374623"/>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Request Mgmt.</a:t>
            </a:r>
          </a:p>
        </p:txBody>
      </p:sp>
      <p:sp>
        <p:nvSpPr>
          <p:cNvPr id="419" name="TextBox 418">
            <a:extLst>
              <a:ext uri="{FF2B5EF4-FFF2-40B4-BE49-F238E27FC236}">
                <a16:creationId xmlns:a16="http://schemas.microsoft.com/office/drawing/2014/main" id="{769D5280-479C-4897-8C3A-39206DC35429}"/>
              </a:ext>
            </a:extLst>
          </p:cNvPr>
          <p:cNvSpPr txBox="1"/>
          <p:nvPr/>
        </p:nvSpPr>
        <p:spPr>
          <a:xfrm>
            <a:off x="1369457" y="235182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Agent Client Collector</a:t>
            </a:r>
          </a:p>
        </p:txBody>
      </p:sp>
      <p:sp>
        <p:nvSpPr>
          <p:cNvPr id="420" name="TextBox 419">
            <a:extLst>
              <a:ext uri="{FF2B5EF4-FFF2-40B4-BE49-F238E27FC236}">
                <a16:creationId xmlns:a16="http://schemas.microsoft.com/office/drawing/2014/main" id="{03E62FEC-9773-4124-BC7E-6A7D615F1252}"/>
              </a:ext>
            </a:extLst>
          </p:cNvPr>
          <p:cNvSpPr txBox="1"/>
          <p:nvPr/>
        </p:nvSpPr>
        <p:spPr>
          <a:xfrm>
            <a:off x="1371407" y="2649039"/>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Cloud Insights</a:t>
            </a:r>
          </a:p>
        </p:txBody>
      </p:sp>
      <p:sp>
        <p:nvSpPr>
          <p:cNvPr id="421" name="TextBox 420">
            <a:extLst>
              <a:ext uri="{FF2B5EF4-FFF2-40B4-BE49-F238E27FC236}">
                <a16:creationId xmlns:a16="http://schemas.microsoft.com/office/drawing/2014/main" id="{F0074307-A1AE-4EF1-85B7-75179F1B4FAA}"/>
              </a:ext>
            </a:extLst>
          </p:cNvPr>
          <p:cNvSpPr txBox="1"/>
          <p:nvPr/>
        </p:nvSpPr>
        <p:spPr>
          <a:xfrm>
            <a:off x="1371407" y="2854833"/>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Cloud Provisioning &amp; Governance</a:t>
            </a:r>
          </a:p>
        </p:txBody>
      </p:sp>
      <p:sp>
        <p:nvSpPr>
          <p:cNvPr id="422" name="TextBox 421">
            <a:extLst>
              <a:ext uri="{FF2B5EF4-FFF2-40B4-BE49-F238E27FC236}">
                <a16:creationId xmlns:a16="http://schemas.microsoft.com/office/drawing/2014/main" id="{440C5E2D-98DF-4EFF-BD12-4CBB9D1627A9}"/>
              </a:ext>
            </a:extLst>
          </p:cNvPr>
          <p:cNvSpPr txBox="1"/>
          <p:nvPr/>
        </p:nvSpPr>
        <p:spPr>
          <a:xfrm>
            <a:off x="1371407" y="3243460"/>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Discovery</a:t>
            </a:r>
          </a:p>
        </p:txBody>
      </p:sp>
      <p:sp>
        <p:nvSpPr>
          <p:cNvPr id="423" name="TextBox 422">
            <a:extLst>
              <a:ext uri="{FF2B5EF4-FFF2-40B4-BE49-F238E27FC236}">
                <a16:creationId xmlns:a16="http://schemas.microsoft.com/office/drawing/2014/main" id="{AD864662-C472-45DF-8CB4-E85F658496D8}"/>
              </a:ext>
            </a:extLst>
          </p:cNvPr>
          <p:cNvSpPr txBox="1"/>
          <p:nvPr/>
        </p:nvSpPr>
        <p:spPr>
          <a:xfrm>
            <a:off x="1371407" y="3449255"/>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Event Mgmt.</a:t>
            </a:r>
          </a:p>
        </p:txBody>
      </p:sp>
      <p:sp>
        <p:nvSpPr>
          <p:cNvPr id="424" name="TextBox 423">
            <a:extLst>
              <a:ext uri="{FF2B5EF4-FFF2-40B4-BE49-F238E27FC236}">
                <a16:creationId xmlns:a16="http://schemas.microsoft.com/office/drawing/2014/main" id="{300309C2-C835-4348-A280-9AF1045E1E82}"/>
              </a:ext>
            </a:extLst>
          </p:cNvPr>
          <p:cNvSpPr txBox="1"/>
          <p:nvPr/>
        </p:nvSpPr>
        <p:spPr>
          <a:xfrm>
            <a:off x="1371407" y="3655049"/>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Log Analytics*</a:t>
            </a:r>
          </a:p>
        </p:txBody>
      </p:sp>
      <p:sp>
        <p:nvSpPr>
          <p:cNvPr id="425" name="TextBox 424">
            <a:extLst>
              <a:ext uri="{FF2B5EF4-FFF2-40B4-BE49-F238E27FC236}">
                <a16:creationId xmlns:a16="http://schemas.microsoft.com/office/drawing/2014/main" id="{F525BBF0-EE6D-4B5A-9B98-50A6602CD724}"/>
              </a:ext>
            </a:extLst>
          </p:cNvPr>
          <p:cNvSpPr txBox="1"/>
          <p:nvPr/>
        </p:nvSpPr>
        <p:spPr>
          <a:xfrm>
            <a:off x="1371407" y="3860842"/>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Service Mapping</a:t>
            </a:r>
          </a:p>
        </p:txBody>
      </p:sp>
      <p:sp>
        <p:nvSpPr>
          <p:cNvPr id="435" name="TextBox 434">
            <a:extLst>
              <a:ext uri="{FF2B5EF4-FFF2-40B4-BE49-F238E27FC236}">
                <a16:creationId xmlns:a16="http://schemas.microsoft.com/office/drawing/2014/main" id="{475823A9-6A70-42BD-8C0D-3A60822553C1}"/>
              </a:ext>
            </a:extLst>
          </p:cNvPr>
          <p:cNvSpPr txBox="1"/>
          <p:nvPr/>
        </p:nvSpPr>
        <p:spPr>
          <a:xfrm>
            <a:off x="2137001" y="235182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Cloud Spend Dashboard</a:t>
            </a:r>
          </a:p>
        </p:txBody>
      </p:sp>
      <p:sp>
        <p:nvSpPr>
          <p:cNvPr id="455" name="TextBox 454">
            <a:extLst>
              <a:ext uri="{FF2B5EF4-FFF2-40B4-BE49-F238E27FC236}">
                <a16:creationId xmlns:a16="http://schemas.microsoft.com/office/drawing/2014/main" id="{3D0F55FD-FE6C-414F-AFE7-5E030A8B1815}"/>
              </a:ext>
            </a:extLst>
          </p:cNvPr>
          <p:cNvSpPr txBox="1"/>
          <p:nvPr/>
        </p:nvSpPr>
        <p:spPr>
          <a:xfrm>
            <a:off x="2137001" y="2648320"/>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Hardware </a:t>
            </a:r>
            <a:br>
              <a:rPr lang="en-US" sz="700" b="1" dirty="0">
                <a:latin typeface="Century Gothic" panose="020F0302020204030204"/>
              </a:rPr>
            </a:br>
            <a:r>
              <a:rPr lang="en-US" sz="700" b="1" dirty="0">
                <a:latin typeface="Century Gothic" panose="020F0302020204030204"/>
              </a:rPr>
              <a:t>Asset Mgmt.</a:t>
            </a:r>
          </a:p>
        </p:txBody>
      </p:sp>
      <p:sp>
        <p:nvSpPr>
          <p:cNvPr id="517" name="TextBox 516">
            <a:extLst>
              <a:ext uri="{FF2B5EF4-FFF2-40B4-BE49-F238E27FC236}">
                <a16:creationId xmlns:a16="http://schemas.microsoft.com/office/drawing/2014/main" id="{773E2C52-CF44-4DDC-AD8A-2A0D033CBBDA}"/>
              </a:ext>
            </a:extLst>
          </p:cNvPr>
          <p:cNvSpPr txBox="1"/>
          <p:nvPr/>
        </p:nvSpPr>
        <p:spPr>
          <a:xfrm>
            <a:off x="2137001" y="2944810"/>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SaaS License Mgmt.</a:t>
            </a:r>
          </a:p>
        </p:txBody>
      </p:sp>
      <p:sp>
        <p:nvSpPr>
          <p:cNvPr id="518" name="TextBox 517">
            <a:extLst>
              <a:ext uri="{FF2B5EF4-FFF2-40B4-BE49-F238E27FC236}">
                <a16:creationId xmlns:a16="http://schemas.microsoft.com/office/drawing/2014/main" id="{383AD946-D624-4BDF-A670-5538B212196D}"/>
              </a:ext>
            </a:extLst>
          </p:cNvPr>
          <p:cNvSpPr txBox="1"/>
          <p:nvPr/>
        </p:nvSpPr>
        <p:spPr>
          <a:xfrm>
            <a:off x="2137001" y="3241301"/>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Software </a:t>
            </a:r>
            <a:br>
              <a:rPr lang="en-US" sz="700" b="1" dirty="0">
                <a:latin typeface="Century Gothic" panose="020F0302020204030204"/>
              </a:rPr>
            </a:br>
            <a:r>
              <a:rPr lang="en-US" sz="700" b="1" dirty="0">
                <a:latin typeface="Century Gothic" panose="020F0302020204030204"/>
              </a:rPr>
              <a:t>Asset Mgmt.</a:t>
            </a:r>
          </a:p>
        </p:txBody>
      </p:sp>
      <p:sp>
        <p:nvSpPr>
          <p:cNvPr id="519" name="TextBox 518">
            <a:extLst>
              <a:ext uri="{FF2B5EF4-FFF2-40B4-BE49-F238E27FC236}">
                <a16:creationId xmlns:a16="http://schemas.microsoft.com/office/drawing/2014/main" id="{A369D31E-005D-404B-8EFA-3716E757D838}"/>
              </a:ext>
            </a:extLst>
          </p:cNvPr>
          <p:cNvSpPr txBox="1"/>
          <p:nvPr/>
        </p:nvSpPr>
        <p:spPr>
          <a:xfrm>
            <a:off x="2137001" y="3537793"/>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Software </a:t>
            </a:r>
            <a:br>
              <a:rPr lang="en-US" sz="700" b="1" dirty="0">
                <a:latin typeface="Century Gothic" panose="020F0302020204030204"/>
              </a:rPr>
            </a:br>
            <a:r>
              <a:rPr lang="en-US" sz="700" b="1" dirty="0">
                <a:latin typeface="Century Gothic" panose="020F0302020204030204"/>
              </a:rPr>
              <a:t>Spend Detection</a:t>
            </a:r>
          </a:p>
        </p:txBody>
      </p:sp>
      <p:sp>
        <p:nvSpPr>
          <p:cNvPr id="520" name="TextBox 519">
            <a:extLst>
              <a:ext uri="{FF2B5EF4-FFF2-40B4-BE49-F238E27FC236}">
                <a16:creationId xmlns:a16="http://schemas.microsoft.com/office/drawing/2014/main" id="{BAE2C9D6-2BC2-48BB-966E-D1CF6882D6E6}"/>
              </a:ext>
            </a:extLst>
          </p:cNvPr>
          <p:cNvSpPr txBox="1"/>
          <p:nvPr/>
        </p:nvSpPr>
        <p:spPr>
          <a:xfrm>
            <a:off x="2902090" y="235182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Application Portfolio Mgmt.</a:t>
            </a:r>
          </a:p>
        </p:txBody>
      </p:sp>
      <p:sp>
        <p:nvSpPr>
          <p:cNvPr id="521" name="TextBox 520">
            <a:extLst>
              <a:ext uri="{FF2B5EF4-FFF2-40B4-BE49-F238E27FC236}">
                <a16:creationId xmlns:a16="http://schemas.microsoft.com/office/drawing/2014/main" id="{0477404F-9FB3-4B84-83B8-F07AC34412D9}"/>
              </a:ext>
            </a:extLst>
          </p:cNvPr>
          <p:cNvSpPr txBox="1"/>
          <p:nvPr/>
        </p:nvSpPr>
        <p:spPr>
          <a:xfrm>
            <a:off x="2902090" y="2650315"/>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spc="-20" dirty="0">
                <a:latin typeface="Century Gothic" panose="020F0302020204030204"/>
              </a:rPr>
              <a:t>Demand Mgmt.</a:t>
            </a:r>
          </a:p>
        </p:txBody>
      </p:sp>
      <p:sp>
        <p:nvSpPr>
          <p:cNvPr id="522" name="TextBox 521">
            <a:extLst>
              <a:ext uri="{FF2B5EF4-FFF2-40B4-BE49-F238E27FC236}">
                <a16:creationId xmlns:a16="http://schemas.microsoft.com/office/drawing/2014/main" id="{428D0E67-DC05-4F00-84A2-F73E0590FA60}"/>
              </a:ext>
            </a:extLst>
          </p:cNvPr>
          <p:cNvSpPr txBox="1"/>
          <p:nvPr/>
        </p:nvSpPr>
        <p:spPr>
          <a:xfrm>
            <a:off x="2902090" y="2857385"/>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Innovation Mgmt.</a:t>
            </a:r>
          </a:p>
        </p:txBody>
      </p:sp>
      <p:sp>
        <p:nvSpPr>
          <p:cNvPr id="523" name="TextBox 522">
            <a:extLst>
              <a:ext uri="{FF2B5EF4-FFF2-40B4-BE49-F238E27FC236}">
                <a16:creationId xmlns:a16="http://schemas.microsoft.com/office/drawing/2014/main" id="{6B1BE270-48E9-4471-A9B6-61B2C3820F87}"/>
              </a:ext>
            </a:extLst>
          </p:cNvPr>
          <p:cNvSpPr txBox="1"/>
          <p:nvPr/>
        </p:nvSpPr>
        <p:spPr>
          <a:xfrm>
            <a:off x="2902090" y="3155871"/>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Investment Funding</a:t>
            </a:r>
          </a:p>
        </p:txBody>
      </p:sp>
      <p:sp>
        <p:nvSpPr>
          <p:cNvPr id="524" name="TextBox 523">
            <a:extLst>
              <a:ext uri="{FF2B5EF4-FFF2-40B4-BE49-F238E27FC236}">
                <a16:creationId xmlns:a16="http://schemas.microsoft.com/office/drawing/2014/main" id="{08720CE4-DD73-43BE-A98E-67F3389A0AA8}"/>
              </a:ext>
            </a:extLst>
          </p:cNvPr>
          <p:cNvSpPr txBox="1"/>
          <p:nvPr/>
        </p:nvSpPr>
        <p:spPr>
          <a:xfrm>
            <a:off x="2902090" y="3454358"/>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Project &amp; Portfolio Mgmt.</a:t>
            </a:r>
          </a:p>
        </p:txBody>
      </p:sp>
      <p:sp>
        <p:nvSpPr>
          <p:cNvPr id="525" name="TextBox 524">
            <a:extLst>
              <a:ext uri="{FF2B5EF4-FFF2-40B4-BE49-F238E27FC236}">
                <a16:creationId xmlns:a16="http://schemas.microsoft.com/office/drawing/2014/main" id="{FC66BBAA-728B-4BBF-B283-82A9A1B775DA}"/>
              </a:ext>
            </a:extLst>
          </p:cNvPr>
          <p:cNvSpPr txBox="1"/>
          <p:nvPr/>
        </p:nvSpPr>
        <p:spPr>
          <a:xfrm>
            <a:off x="2902090" y="3752844"/>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Release Mgmt.</a:t>
            </a:r>
          </a:p>
        </p:txBody>
      </p:sp>
      <p:sp>
        <p:nvSpPr>
          <p:cNvPr id="568" name="TextBox 567">
            <a:extLst>
              <a:ext uri="{FF2B5EF4-FFF2-40B4-BE49-F238E27FC236}">
                <a16:creationId xmlns:a16="http://schemas.microsoft.com/office/drawing/2014/main" id="{8DF04341-E3D2-4A30-AF34-43376C32DC07}"/>
              </a:ext>
            </a:extLst>
          </p:cNvPr>
          <p:cNvSpPr txBox="1"/>
          <p:nvPr/>
        </p:nvSpPr>
        <p:spPr>
          <a:xfrm>
            <a:off x="2902090" y="3959914"/>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spc="-20" dirty="0">
                <a:latin typeface="Century Gothic" panose="020F0302020204030204"/>
              </a:rPr>
              <a:t>Resource Mgmt.</a:t>
            </a:r>
          </a:p>
        </p:txBody>
      </p:sp>
      <p:sp>
        <p:nvSpPr>
          <p:cNvPr id="572" name="TextBox 571">
            <a:extLst>
              <a:ext uri="{FF2B5EF4-FFF2-40B4-BE49-F238E27FC236}">
                <a16:creationId xmlns:a16="http://schemas.microsoft.com/office/drawing/2014/main" id="{27EF27E7-49E6-422C-8977-DE3F4BE58788}"/>
              </a:ext>
            </a:extLst>
          </p:cNvPr>
          <p:cNvSpPr txBox="1"/>
          <p:nvPr/>
        </p:nvSpPr>
        <p:spPr>
          <a:xfrm>
            <a:off x="2902090" y="4166984"/>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spc="-30" dirty="0">
                <a:latin typeface="Century Gothic" panose="020F0302020204030204"/>
              </a:rPr>
              <a:t>Scrum &amp; Scaled Agile Framework</a:t>
            </a:r>
          </a:p>
        </p:txBody>
      </p:sp>
      <p:sp>
        <p:nvSpPr>
          <p:cNvPr id="573" name="TextBox 572">
            <a:extLst>
              <a:ext uri="{FF2B5EF4-FFF2-40B4-BE49-F238E27FC236}">
                <a16:creationId xmlns:a16="http://schemas.microsoft.com/office/drawing/2014/main" id="{1B472488-E10E-491A-A6A9-601B5BACE152}"/>
              </a:ext>
            </a:extLst>
          </p:cNvPr>
          <p:cNvSpPr txBox="1"/>
          <p:nvPr/>
        </p:nvSpPr>
        <p:spPr>
          <a:xfrm>
            <a:off x="2902090" y="4465468"/>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Timecards</a:t>
            </a:r>
          </a:p>
        </p:txBody>
      </p:sp>
      <p:sp>
        <p:nvSpPr>
          <p:cNvPr id="574" name="TextBox 573">
            <a:extLst>
              <a:ext uri="{FF2B5EF4-FFF2-40B4-BE49-F238E27FC236}">
                <a16:creationId xmlns:a16="http://schemas.microsoft.com/office/drawing/2014/main" id="{206D4901-F3B3-4A5E-B0F8-D013BE703104}"/>
              </a:ext>
            </a:extLst>
          </p:cNvPr>
          <p:cNvSpPr txBox="1"/>
          <p:nvPr/>
        </p:nvSpPr>
        <p:spPr>
          <a:xfrm>
            <a:off x="3669356" y="2351828"/>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DevOps Change Automation</a:t>
            </a:r>
          </a:p>
        </p:txBody>
      </p:sp>
      <p:sp>
        <p:nvSpPr>
          <p:cNvPr id="575" name="TextBox 574">
            <a:extLst>
              <a:ext uri="{FF2B5EF4-FFF2-40B4-BE49-F238E27FC236}">
                <a16:creationId xmlns:a16="http://schemas.microsoft.com/office/drawing/2014/main" id="{7D4F376B-EF0C-4F40-ABA2-996ABDA82D8F}"/>
              </a:ext>
            </a:extLst>
          </p:cNvPr>
          <p:cNvSpPr txBox="1"/>
          <p:nvPr/>
        </p:nvSpPr>
        <p:spPr>
          <a:xfrm>
            <a:off x="3669356" y="2753541"/>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DevOps </a:t>
            </a:r>
            <a:br>
              <a:rPr lang="en-US" sz="700" b="1" dirty="0">
                <a:latin typeface="Century Gothic" panose="020F0302020204030204"/>
              </a:rPr>
            </a:br>
            <a:r>
              <a:rPr lang="en-US" sz="700" b="1" dirty="0">
                <a:latin typeface="Century Gothic" panose="020F0302020204030204"/>
              </a:rPr>
              <a:t>Insights &amp; Analytics</a:t>
            </a:r>
          </a:p>
        </p:txBody>
      </p:sp>
      <p:sp>
        <p:nvSpPr>
          <p:cNvPr id="576" name="TextBox 575">
            <a:extLst>
              <a:ext uri="{FF2B5EF4-FFF2-40B4-BE49-F238E27FC236}">
                <a16:creationId xmlns:a16="http://schemas.microsoft.com/office/drawing/2014/main" id="{EE8823CD-C125-459B-B560-731E94C1D7C0}"/>
              </a:ext>
            </a:extLst>
          </p:cNvPr>
          <p:cNvSpPr txBox="1"/>
          <p:nvPr/>
        </p:nvSpPr>
        <p:spPr>
          <a:xfrm>
            <a:off x="3669356" y="3155253"/>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Continuous Compliance</a:t>
            </a:r>
          </a:p>
        </p:txBody>
      </p:sp>
      <p:sp>
        <p:nvSpPr>
          <p:cNvPr id="577" name="TextBox 576">
            <a:extLst>
              <a:ext uri="{FF2B5EF4-FFF2-40B4-BE49-F238E27FC236}">
                <a16:creationId xmlns:a16="http://schemas.microsoft.com/office/drawing/2014/main" id="{9619F94C-E2F6-4A8C-AB9D-E281A65D2197}"/>
              </a:ext>
            </a:extLst>
          </p:cNvPr>
          <p:cNvSpPr txBox="1"/>
          <p:nvPr/>
        </p:nvSpPr>
        <p:spPr>
          <a:xfrm>
            <a:off x="3669356" y="3454358"/>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Value Stream Mgmt.</a:t>
            </a:r>
          </a:p>
        </p:txBody>
      </p:sp>
      <p:sp>
        <p:nvSpPr>
          <p:cNvPr id="578" name="TextBox 577">
            <a:extLst>
              <a:ext uri="{FF2B5EF4-FFF2-40B4-BE49-F238E27FC236}">
                <a16:creationId xmlns:a16="http://schemas.microsoft.com/office/drawing/2014/main" id="{24EB1D8E-B181-42E3-995D-11606099A4F4}"/>
              </a:ext>
            </a:extLst>
          </p:cNvPr>
          <p:cNvSpPr txBox="1"/>
          <p:nvPr/>
        </p:nvSpPr>
        <p:spPr>
          <a:xfrm>
            <a:off x="4438928" y="235182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Configuration Compliance</a:t>
            </a:r>
          </a:p>
        </p:txBody>
      </p:sp>
      <p:sp>
        <p:nvSpPr>
          <p:cNvPr id="579" name="TextBox 578">
            <a:extLst>
              <a:ext uri="{FF2B5EF4-FFF2-40B4-BE49-F238E27FC236}">
                <a16:creationId xmlns:a16="http://schemas.microsoft.com/office/drawing/2014/main" id="{5162F18F-CC79-4F88-87F0-747ACCD06BD6}"/>
              </a:ext>
            </a:extLst>
          </p:cNvPr>
          <p:cNvSpPr txBox="1"/>
          <p:nvPr/>
        </p:nvSpPr>
        <p:spPr>
          <a:xfrm>
            <a:off x="4438928" y="2659928"/>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Security Incident Response</a:t>
            </a:r>
          </a:p>
        </p:txBody>
      </p:sp>
      <p:sp>
        <p:nvSpPr>
          <p:cNvPr id="599" name="TextBox 598">
            <a:extLst>
              <a:ext uri="{FF2B5EF4-FFF2-40B4-BE49-F238E27FC236}">
                <a16:creationId xmlns:a16="http://schemas.microsoft.com/office/drawing/2014/main" id="{F454B5A9-5166-4C97-BC3E-A07FA2FD358B}"/>
              </a:ext>
            </a:extLst>
          </p:cNvPr>
          <p:cNvSpPr txBox="1"/>
          <p:nvPr/>
        </p:nvSpPr>
        <p:spPr>
          <a:xfrm>
            <a:off x="4438928" y="3059444"/>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Threat Intelligence</a:t>
            </a:r>
          </a:p>
        </p:txBody>
      </p:sp>
      <p:sp>
        <p:nvSpPr>
          <p:cNvPr id="600" name="TextBox 599">
            <a:extLst>
              <a:ext uri="{FF2B5EF4-FFF2-40B4-BE49-F238E27FC236}">
                <a16:creationId xmlns:a16="http://schemas.microsoft.com/office/drawing/2014/main" id="{10A1335A-505F-4A56-8376-72BFAE9AF2B4}"/>
              </a:ext>
            </a:extLst>
          </p:cNvPr>
          <p:cNvSpPr txBox="1"/>
          <p:nvPr/>
        </p:nvSpPr>
        <p:spPr>
          <a:xfrm>
            <a:off x="4438928" y="3367544"/>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Vulnerability Response</a:t>
            </a:r>
          </a:p>
        </p:txBody>
      </p:sp>
      <p:sp>
        <p:nvSpPr>
          <p:cNvPr id="601" name="TextBox 600">
            <a:extLst>
              <a:ext uri="{FF2B5EF4-FFF2-40B4-BE49-F238E27FC236}">
                <a16:creationId xmlns:a16="http://schemas.microsoft.com/office/drawing/2014/main" id="{FD26F372-9A40-4CE7-A8E8-7452EDB09379}"/>
              </a:ext>
            </a:extLst>
          </p:cNvPr>
          <p:cNvSpPr txBox="1"/>
          <p:nvPr/>
        </p:nvSpPr>
        <p:spPr>
          <a:xfrm>
            <a:off x="4438928" y="3675646"/>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Vulnerability Solution Mgmt.</a:t>
            </a:r>
          </a:p>
        </p:txBody>
      </p:sp>
      <p:sp>
        <p:nvSpPr>
          <p:cNvPr id="602" name="TextBox 601">
            <a:extLst>
              <a:ext uri="{FF2B5EF4-FFF2-40B4-BE49-F238E27FC236}">
                <a16:creationId xmlns:a16="http://schemas.microsoft.com/office/drawing/2014/main" id="{17AEF0D0-2967-4ADA-9755-C3DFD6B9BA3F}"/>
              </a:ext>
            </a:extLst>
          </p:cNvPr>
          <p:cNvSpPr txBox="1"/>
          <p:nvPr/>
        </p:nvSpPr>
        <p:spPr>
          <a:xfrm>
            <a:off x="5200325" y="2351829"/>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Audit Mgmt.</a:t>
            </a:r>
          </a:p>
        </p:txBody>
      </p:sp>
      <p:sp>
        <p:nvSpPr>
          <p:cNvPr id="603" name="TextBox 602">
            <a:extLst>
              <a:ext uri="{FF2B5EF4-FFF2-40B4-BE49-F238E27FC236}">
                <a16:creationId xmlns:a16="http://schemas.microsoft.com/office/drawing/2014/main" id="{AAF7484B-833F-4037-8CF5-FB521B9534A5}"/>
              </a:ext>
            </a:extLst>
          </p:cNvPr>
          <p:cNvSpPr txBox="1"/>
          <p:nvPr/>
        </p:nvSpPr>
        <p:spPr>
          <a:xfrm>
            <a:off x="5200325" y="2566358"/>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Business Continuity Mgmt.</a:t>
            </a:r>
          </a:p>
        </p:txBody>
      </p:sp>
      <p:sp>
        <p:nvSpPr>
          <p:cNvPr id="604" name="TextBox 603">
            <a:extLst>
              <a:ext uri="{FF2B5EF4-FFF2-40B4-BE49-F238E27FC236}">
                <a16:creationId xmlns:a16="http://schemas.microsoft.com/office/drawing/2014/main" id="{CA5F333B-45EE-4B35-9B11-A16318EBE700}"/>
              </a:ext>
            </a:extLst>
          </p:cNvPr>
          <p:cNvSpPr txBox="1"/>
          <p:nvPr/>
        </p:nvSpPr>
        <p:spPr>
          <a:xfrm>
            <a:off x="5200325" y="2963721"/>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Operational Risk Mgmt.</a:t>
            </a:r>
          </a:p>
        </p:txBody>
      </p:sp>
      <p:sp>
        <p:nvSpPr>
          <p:cNvPr id="605" name="TextBox 604">
            <a:extLst>
              <a:ext uri="{FF2B5EF4-FFF2-40B4-BE49-F238E27FC236}">
                <a16:creationId xmlns:a16="http://schemas.microsoft.com/office/drawing/2014/main" id="{78784920-BD11-4A82-96F5-AF553EA58C8F}"/>
              </a:ext>
            </a:extLst>
          </p:cNvPr>
          <p:cNvSpPr txBox="1"/>
          <p:nvPr/>
        </p:nvSpPr>
        <p:spPr>
          <a:xfrm>
            <a:off x="5200325" y="3269667"/>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Policy and Compliance Mgmt.</a:t>
            </a:r>
          </a:p>
        </p:txBody>
      </p:sp>
      <p:sp>
        <p:nvSpPr>
          <p:cNvPr id="637" name="TextBox 636">
            <a:extLst>
              <a:ext uri="{FF2B5EF4-FFF2-40B4-BE49-F238E27FC236}">
                <a16:creationId xmlns:a16="http://schemas.microsoft.com/office/drawing/2014/main" id="{C1478C83-D812-43BE-9833-55F6433EC26A}"/>
              </a:ext>
            </a:extLst>
          </p:cNvPr>
          <p:cNvSpPr txBox="1"/>
          <p:nvPr/>
        </p:nvSpPr>
        <p:spPr>
          <a:xfrm>
            <a:off x="5200325" y="3667030"/>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Risk Mgmt.</a:t>
            </a:r>
          </a:p>
        </p:txBody>
      </p:sp>
      <p:sp>
        <p:nvSpPr>
          <p:cNvPr id="638" name="TextBox 637">
            <a:extLst>
              <a:ext uri="{FF2B5EF4-FFF2-40B4-BE49-F238E27FC236}">
                <a16:creationId xmlns:a16="http://schemas.microsoft.com/office/drawing/2014/main" id="{E7515282-7EE5-4699-936B-DBF1C61B5D3F}"/>
              </a:ext>
            </a:extLst>
          </p:cNvPr>
          <p:cNvSpPr txBox="1"/>
          <p:nvPr/>
        </p:nvSpPr>
        <p:spPr>
          <a:xfrm>
            <a:off x="5200325" y="3881560"/>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Vendor Risk Mgmt.</a:t>
            </a:r>
          </a:p>
        </p:txBody>
      </p:sp>
      <p:sp>
        <p:nvSpPr>
          <p:cNvPr id="639" name="TextBox 638">
            <a:extLst>
              <a:ext uri="{FF2B5EF4-FFF2-40B4-BE49-F238E27FC236}">
                <a16:creationId xmlns:a16="http://schemas.microsoft.com/office/drawing/2014/main" id="{1079A3B8-18DB-4794-AFAD-B02DA28D2C80}"/>
              </a:ext>
            </a:extLst>
          </p:cNvPr>
          <p:cNvSpPr txBox="1"/>
          <p:nvPr/>
        </p:nvSpPr>
        <p:spPr>
          <a:xfrm>
            <a:off x="6104412" y="2351828"/>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Employee Document Mgmt.</a:t>
            </a:r>
          </a:p>
        </p:txBody>
      </p:sp>
      <p:sp>
        <p:nvSpPr>
          <p:cNvPr id="662" name="TextBox 661">
            <a:extLst>
              <a:ext uri="{FF2B5EF4-FFF2-40B4-BE49-F238E27FC236}">
                <a16:creationId xmlns:a16="http://schemas.microsoft.com/office/drawing/2014/main" id="{E5A856E4-5593-4F9E-BFFA-DF7DE34B2156}"/>
              </a:ext>
            </a:extLst>
          </p:cNvPr>
          <p:cNvSpPr txBox="1"/>
          <p:nvPr/>
        </p:nvSpPr>
        <p:spPr>
          <a:xfrm>
            <a:off x="6104412" y="2758817"/>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Employee Service Center</a:t>
            </a:r>
          </a:p>
        </p:txBody>
      </p:sp>
      <p:sp>
        <p:nvSpPr>
          <p:cNvPr id="663" name="TextBox 662">
            <a:extLst>
              <a:ext uri="{FF2B5EF4-FFF2-40B4-BE49-F238E27FC236}">
                <a16:creationId xmlns:a16="http://schemas.microsoft.com/office/drawing/2014/main" id="{96E15872-F826-4AF6-A2EB-BE4ACEC65BA0}"/>
              </a:ext>
            </a:extLst>
          </p:cNvPr>
          <p:cNvSpPr txBox="1"/>
          <p:nvPr/>
        </p:nvSpPr>
        <p:spPr>
          <a:xfrm>
            <a:off x="6104412" y="3074388"/>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Enterprise Onboarding &amp; Transitions</a:t>
            </a:r>
          </a:p>
        </p:txBody>
      </p:sp>
      <p:sp>
        <p:nvSpPr>
          <p:cNvPr id="664" name="TextBox 663">
            <a:extLst>
              <a:ext uri="{FF2B5EF4-FFF2-40B4-BE49-F238E27FC236}">
                <a16:creationId xmlns:a16="http://schemas.microsoft.com/office/drawing/2014/main" id="{DBB545BB-288A-4BAE-9432-2953071DC195}"/>
              </a:ext>
            </a:extLst>
          </p:cNvPr>
          <p:cNvSpPr txBox="1"/>
          <p:nvPr/>
        </p:nvSpPr>
        <p:spPr>
          <a:xfrm>
            <a:off x="6104412" y="3481375"/>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HR Case Mgmt.</a:t>
            </a:r>
          </a:p>
        </p:txBody>
      </p:sp>
      <p:sp>
        <p:nvSpPr>
          <p:cNvPr id="682" name="TextBox 681">
            <a:extLst>
              <a:ext uri="{FF2B5EF4-FFF2-40B4-BE49-F238E27FC236}">
                <a16:creationId xmlns:a16="http://schemas.microsoft.com/office/drawing/2014/main" id="{A1A8F0EC-A58F-43A8-BAC0-2D99828B4597}"/>
              </a:ext>
            </a:extLst>
          </p:cNvPr>
          <p:cNvSpPr txBox="1"/>
          <p:nvPr/>
        </p:nvSpPr>
        <p:spPr>
          <a:xfrm>
            <a:off x="6873157" y="235182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Contact Tracing</a:t>
            </a:r>
          </a:p>
        </p:txBody>
      </p:sp>
      <p:sp>
        <p:nvSpPr>
          <p:cNvPr id="683" name="TextBox 682">
            <a:extLst>
              <a:ext uri="{FF2B5EF4-FFF2-40B4-BE49-F238E27FC236}">
                <a16:creationId xmlns:a16="http://schemas.microsoft.com/office/drawing/2014/main" id="{6969AA6B-5761-4FA4-81E9-88372A2BDA22}"/>
              </a:ext>
            </a:extLst>
          </p:cNvPr>
          <p:cNvSpPr txBox="1"/>
          <p:nvPr/>
        </p:nvSpPr>
        <p:spPr>
          <a:xfrm>
            <a:off x="6873157" y="2665694"/>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Employee Health Screening</a:t>
            </a:r>
          </a:p>
        </p:txBody>
      </p:sp>
      <p:sp>
        <p:nvSpPr>
          <p:cNvPr id="684" name="TextBox 683">
            <a:extLst>
              <a:ext uri="{FF2B5EF4-FFF2-40B4-BE49-F238E27FC236}">
                <a16:creationId xmlns:a16="http://schemas.microsoft.com/office/drawing/2014/main" id="{F45C86F5-96C5-43DF-BE82-F862ED79E270}"/>
              </a:ext>
            </a:extLst>
          </p:cNvPr>
          <p:cNvSpPr txBox="1"/>
          <p:nvPr/>
        </p:nvSpPr>
        <p:spPr>
          <a:xfrm>
            <a:off x="6873157" y="3074706"/>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Safe </a:t>
            </a:r>
            <a:br>
              <a:rPr lang="en-US" sz="700" b="1" dirty="0">
                <a:latin typeface="Century Gothic" panose="020F0302020204030204"/>
              </a:rPr>
            </a:br>
            <a:r>
              <a:rPr lang="en-US" sz="700" b="1" dirty="0">
                <a:latin typeface="Century Gothic" panose="020F0302020204030204"/>
              </a:rPr>
              <a:t>Workplace Dashboard</a:t>
            </a:r>
          </a:p>
        </p:txBody>
      </p:sp>
      <p:sp>
        <p:nvSpPr>
          <p:cNvPr id="685" name="TextBox 684">
            <a:extLst>
              <a:ext uri="{FF2B5EF4-FFF2-40B4-BE49-F238E27FC236}">
                <a16:creationId xmlns:a16="http://schemas.microsoft.com/office/drawing/2014/main" id="{B7639544-95A6-4E2C-AE7D-ED9C4BE62EB6}"/>
              </a:ext>
            </a:extLst>
          </p:cNvPr>
          <p:cNvSpPr txBox="1"/>
          <p:nvPr/>
        </p:nvSpPr>
        <p:spPr>
          <a:xfrm>
            <a:off x="6873157" y="3479987"/>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Workplace </a:t>
            </a:r>
            <a:br>
              <a:rPr lang="en-US" sz="700" b="1" dirty="0">
                <a:latin typeface="Century Gothic" panose="020F0302020204030204"/>
              </a:rPr>
            </a:br>
            <a:r>
              <a:rPr lang="en-US" sz="700" b="1" dirty="0">
                <a:latin typeface="Century Gothic" panose="020F0302020204030204"/>
              </a:rPr>
              <a:t>PPE Inventory Mgmt.</a:t>
            </a:r>
          </a:p>
        </p:txBody>
      </p:sp>
      <p:sp>
        <p:nvSpPr>
          <p:cNvPr id="686" name="TextBox 685">
            <a:extLst>
              <a:ext uri="{FF2B5EF4-FFF2-40B4-BE49-F238E27FC236}">
                <a16:creationId xmlns:a16="http://schemas.microsoft.com/office/drawing/2014/main" id="{04FBD6D5-3B2A-4CFB-BF25-636B63FD9234}"/>
              </a:ext>
            </a:extLst>
          </p:cNvPr>
          <p:cNvSpPr txBox="1"/>
          <p:nvPr/>
        </p:nvSpPr>
        <p:spPr>
          <a:xfrm>
            <a:off x="6873157" y="3885267"/>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Workplace </a:t>
            </a:r>
            <a:br>
              <a:rPr lang="en-US" sz="700" b="1" dirty="0">
                <a:latin typeface="Century Gothic" panose="020F0302020204030204"/>
              </a:rPr>
            </a:br>
            <a:r>
              <a:rPr lang="en-US" sz="700" b="1" dirty="0">
                <a:latin typeface="Century Gothic" panose="020F0302020204030204"/>
              </a:rPr>
              <a:t>Safety Mgmt.</a:t>
            </a:r>
          </a:p>
        </p:txBody>
      </p:sp>
      <p:sp>
        <p:nvSpPr>
          <p:cNvPr id="687" name="TextBox 686">
            <a:extLst>
              <a:ext uri="{FF2B5EF4-FFF2-40B4-BE49-F238E27FC236}">
                <a16:creationId xmlns:a16="http://schemas.microsoft.com/office/drawing/2014/main" id="{FEBDFE0A-8C69-4670-ABD8-3A345CE9E7EC}"/>
              </a:ext>
            </a:extLst>
          </p:cNvPr>
          <p:cNvSpPr txBox="1"/>
          <p:nvPr/>
        </p:nvSpPr>
        <p:spPr>
          <a:xfrm>
            <a:off x="7644752" y="235182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Workplace Case Mgmt.</a:t>
            </a:r>
          </a:p>
        </p:txBody>
      </p:sp>
      <p:sp>
        <p:nvSpPr>
          <p:cNvPr id="688" name="TextBox 687">
            <a:extLst>
              <a:ext uri="{FF2B5EF4-FFF2-40B4-BE49-F238E27FC236}">
                <a16:creationId xmlns:a16="http://schemas.microsoft.com/office/drawing/2014/main" id="{EBD43926-98FC-4D1C-A601-52E9E58FCFB6}"/>
              </a:ext>
            </a:extLst>
          </p:cNvPr>
          <p:cNvSpPr txBox="1"/>
          <p:nvPr/>
        </p:nvSpPr>
        <p:spPr>
          <a:xfrm>
            <a:off x="7644752" y="2664734"/>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Workplace Reservation</a:t>
            </a:r>
          </a:p>
        </p:txBody>
      </p:sp>
      <p:sp>
        <p:nvSpPr>
          <p:cNvPr id="689" name="TextBox 688">
            <a:extLst>
              <a:ext uri="{FF2B5EF4-FFF2-40B4-BE49-F238E27FC236}">
                <a16:creationId xmlns:a16="http://schemas.microsoft.com/office/drawing/2014/main" id="{E4A8E4B4-93EA-4111-9432-6BBD57FC0D4F}"/>
              </a:ext>
            </a:extLst>
          </p:cNvPr>
          <p:cNvSpPr txBox="1"/>
          <p:nvPr/>
        </p:nvSpPr>
        <p:spPr>
          <a:xfrm>
            <a:off x="8509905" y="2351829"/>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Communities</a:t>
            </a:r>
          </a:p>
        </p:txBody>
      </p:sp>
      <p:sp>
        <p:nvSpPr>
          <p:cNvPr id="690" name="TextBox 689">
            <a:extLst>
              <a:ext uri="{FF2B5EF4-FFF2-40B4-BE49-F238E27FC236}">
                <a16:creationId xmlns:a16="http://schemas.microsoft.com/office/drawing/2014/main" id="{C27F7C3E-C688-4854-95E7-7A631853500D}"/>
              </a:ext>
            </a:extLst>
          </p:cNvPr>
          <p:cNvSpPr txBox="1"/>
          <p:nvPr/>
        </p:nvSpPr>
        <p:spPr>
          <a:xfrm>
            <a:off x="8509905" y="2573868"/>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Customer </a:t>
            </a:r>
            <a:br>
              <a:rPr lang="en-US" sz="700" b="1" dirty="0">
                <a:latin typeface="Century Gothic" panose="020F0302020204030204"/>
              </a:rPr>
            </a:br>
            <a:r>
              <a:rPr lang="en-US" sz="700" b="1" dirty="0">
                <a:latin typeface="Century Gothic" panose="020F0302020204030204"/>
              </a:rPr>
              <a:t>Case Mgmt.</a:t>
            </a:r>
          </a:p>
        </p:txBody>
      </p:sp>
      <p:sp>
        <p:nvSpPr>
          <p:cNvPr id="691" name="TextBox 690">
            <a:extLst>
              <a:ext uri="{FF2B5EF4-FFF2-40B4-BE49-F238E27FC236}">
                <a16:creationId xmlns:a16="http://schemas.microsoft.com/office/drawing/2014/main" id="{538F3BE4-F781-4DCA-B205-DB16651128F7}"/>
              </a:ext>
            </a:extLst>
          </p:cNvPr>
          <p:cNvSpPr txBox="1"/>
          <p:nvPr/>
        </p:nvSpPr>
        <p:spPr>
          <a:xfrm>
            <a:off x="8509905" y="2887323"/>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Customer </a:t>
            </a:r>
            <a:br>
              <a:rPr lang="en-US" sz="700" b="1" dirty="0">
                <a:latin typeface="Century Gothic" panose="020F0302020204030204"/>
              </a:rPr>
            </a:br>
            <a:r>
              <a:rPr lang="en-US" sz="700" b="1" dirty="0">
                <a:latin typeface="Century Gothic" panose="020F0302020204030204"/>
              </a:rPr>
              <a:t>Data Mgmt.</a:t>
            </a:r>
          </a:p>
        </p:txBody>
      </p:sp>
      <p:sp>
        <p:nvSpPr>
          <p:cNvPr id="724" name="TextBox 723">
            <a:extLst>
              <a:ext uri="{FF2B5EF4-FFF2-40B4-BE49-F238E27FC236}">
                <a16:creationId xmlns:a16="http://schemas.microsoft.com/office/drawing/2014/main" id="{15524B06-D7C9-4BAB-BD4C-609FB19A6C4E}"/>
              </a:ext>
            </a:extLst>
          </p:cNvPr>
          <p:cNvSpPr txBox="1"/>
          <p:nvPr/>
        </p:nvSpPr>
        <p:spPr>
          <a:xfrm>
            <a:off x="8509905" y="3200779"/>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Omni-Channel</a:t>
            </a:r>
          </a:p>
        </p:txBody>
      </p:sp>
      <p:sp>
        <p:nvSpPr>
          <p:cNvPr id="725" name="TextBox 724">
            <a:extLst>
              <a:ext uri="{FF2B5EF4-FFF2-40B4-BE49-F238E27FC236}">
                <a16:creationId xmlns:a16="http://schemas.microsoft.com/office/drawing/2014/main" id="{7CD5EEFB-97B6-421D-8373-E43B5C3A582F}"/>
              </a:ext>
            </a:extLst>
          </p:cNvPr>
          <p:cNvSpPr txBox="1"/>
          <p:nvPr/>
        </p:nvSpPr>
        <p:spPr>
          <a:xfrm>
            <a:off x="8509905" y="3422818"/>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Major Issue Mgmt.</a:t>
            </a:r>
          </a:p>
        </p:txBody>
      </p:sp>
      <p:sp>
        <p:nvSpPr>
          <p:cNvPr id="726" name="TextBox 725">
            <a:extLst>
              <a:ext uri="{FF2B5EF4-FFF2-40B4-BE49-F238E27FC236}">
                <a16:creationId xmlns:a16="http://schemas.microsoft.com/office/drawing/2014/main" id="{18CA2498-D282-45A6-B78A-AB9FD0453F42}"/>
              </a:ext>
            </a:extLst>
          </p:cNvPr>
          <p:cNvSpPr txBox="1"/>
          <p:nvPr/>
        </p:nvSpPr>
        <p:spPr>
          <a:xfrm>
            <a:off x="8509905" y="3736272"/>
            <a:ext cx="713046" cy="438798"/>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Proactive Customer Service Operations</a:t>
            </a:r>
          </a:p>
        </p:txBody>
      </p:sp>
      <p:sp>
        <p:nvSpPr>
          <p:cNvPr id="727" name="TextBox 726">
            <a:extLst>
              <a:ext uri="{FF2B5EF4-FFF2-40B4-BE49-F238E27FC236}">
                <a16:creationId xmlns:a16="http://schemas.microsoft.com/office/drawing/2014/main" id="{CA0407F7-CAF2-4078-BA1B-B296768EB9D7}"/>
              </a:ext>
            </a:extLst>
          </p:cNvPr>
          <p:cNvSpPr txBox="1"/>
          <p:nvPr/>
        </p:nvSpPr>
        <p:spPr>
          <a:xfrm>
            <a:off x="9276132" y="2351829"/>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Cost Mgmt.</a:t>
            </a:r>
          </a:p>
        </p:txBody>
      </p:sp>
      <p:sp>
        <p:nvSpPr>
          <p:cNvPr id="728" name="TextBox 727">
            <a:extLst>
              <a:ext uri="{FF2B5EF4-FFF2-40B4-BE49-F238E27FC236}">
                <a16:creationId xmlns:a16="http://schemas.microsoft.com/office/drawing/2014/main" id="{CCF1A5EF-72B4-4F17-B016-09E198A3F4BB}"/>
              </a:ext>
            </a:extLst>
          </p:cNvPr>
          <p:cNvSpPr txBox="1"/>
          <p:nvPr/>
        </p:nvSpPr>
        <p:spPr>
          <a:xfrm>
            <a:off x="9276132" y="2580573"/>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Dynamic Scheduling </a:t>
            </a:r>
            <a:br>
              <a:rPr lang="en-US" sz="700" b="1" dirty="0">
                <a:latin typeface="Century Gothic" panose="020F0302020204030204"/>
              </a:rPr>
            </a:br>
            <a:r>
              <a:rPr lang="en-US" sz="700" b="1" dirty="0">
                <a:latin typeface="Century Gothic" panose="020F0302020204030204"/>
              </a:rPr>
              <a:t>and Dispatch</a:t>
            </a:r>
          </a:p>
        </p:txBody>
      </p:sp>
      <p:sp>
        <p:nvSpPr>
          <p:cNvPr id="729" name="TextBox 728">
            <a:extLst>
              <a:ext uri="{FF2B5EF4-FFF2-40B4-BE49-F238E27FC236}">
                <a16:creationId xmlns:a16="http://schemas.microsoft.com/office/drawing/2014/main" id="{D3DC561A-10B4-48B9-8A12-B0EC2E26541D}"/>
              </a:ext>
            </a:extLst>
          </p:cNvPr>
          <p:cNvSpPr txBox="1"/>
          <p:nvPr/>
        </p:nvSpPr>
        <p:spPr>
          <a:xfrm>
            <a:off x="9276132" y="2995881"/>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Field Service Contractor Mgmt.</a:t>
            </a:r>
          </a:p>
        </p:txBody>
      </p:sp>
      <p:sp>
        <p:nvSpPr>
          <p:cNvPr id="730" name="TextBox 729">
            <a:extLst>
              <a:ext uri="{FF2B5EF4-FFF2-40B4-BE49-F238E27FC236}">
                <a16:creationId xmlns:a16="http://schemas.microsoft.com/office/drawing/2014/main" id="{3EC6D0E0-8A67-418C-885B-ACBB2352F835}"/>
              </a:ext>
            </a:extLst>
          </p:cNvPr>
          <p:cNvSpPr txBox="1"/>
          <p:nvPr/>
        </p:nvSpPr>
        <p:spPr>
          <a:xfrm>
            <a:off x="9276132" y="3422382"/>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Inventory Mgmt.</a:t>
            </a:r>
          </a:p>
        </p:txBody>
      </p:sp>
      <p:sp>
        <p:nvSpPr>
          <p:cNvPr id="731" name="TextBox 730">
            <a:extLst>
              <a:ext uri="{FF2B5EF4-FFF2-40B4-BE49-F238E27FC236}">
                <a16:creationId xmlns:a16="http://schemas.microsoft.com/office/drawing/2014/main" id="{169E0AFD-F6E5-4BDF-9C5C-171DF3788237}"/>
              </a:ext>
            </a:extLst>
          </p:cNvPr>
          <p:cNvSpPr txBox="1"/>
          <p:nvPr/>
        </p:nvSpPr>
        <p:spPr>
          <a:xfrm>
            <a:off x="9276132" y="373507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Planned Maintenance</a:t>
            </a:r>
          </a:p>
        </p:txBody>
      </p:sp>
      <p:sp>
        <p:nvSpPr>
          <p:cNvPr id="732" name="TextBox 731">
            <a:extLst>
              <a:ext uri="{FF2B5EF4-FFF2-40B4-BE49-F238E27FC236}">
                <a16:creationId xmlns:a16="http://schemas.microsoft.com/office/drawing/2014/main" id="{95454E39-5BC6-4797-A669-0DD68A960215}"/>
              </a:ext>
            </a:extLst>
          </p:cNvPr>
          <p:cNvSpPr txBox="1"/>
          <p:nvPr/>
        </p:nvSpPr>
        <p:spPr>
          <a:xfrm>
            <a:off x="10144996" y="235182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App Engine Studio</a:t>
            </a:r>
          </a:p>
        </p:txBody>
      </p:sp>
      <p:sp>
        <p:nvSpPr>
          <p:cNvPr id="733" name="TextBox 732">
            <a:extLst>
              <a:ext uri="{FF2B5EF4-FFF2-40B4-BE49-F238E27FC236}">
                <a16:creationId xmlns:a16="http://schemas.microsoft.com/office/drawing/2014/main" id="{51F3C17D-B78A-4F73-846D-CA7838BEA05F}"/>
              </a:ext>
            </a:extLst>
          </p:cNvPr>
          <p:cNvSpPr txBox="1"/>
          <p:nvPr/>
        </p:nvSpPr>
        <p:spPr>
          <a:xfrm>
            <a:off x="10144996" y="2672196"/>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Guided App Creator</a:t>
            </a:r>
          </a:p>
        </p:txBody>
      </p:sp>
      <p:sp>
        <p:nvSpPr>
          <p:cNvPr id="734" name="TextBox 733">
            <a:extLst>
              <a:ext uri="{FF2B5EF4-FFF2-40B4-BE49-F238E27FC236}">
                <a16:creationId xmlns:a16="http://schemas.microsoft.com/office/drawing/2014/main" id="{7142B72C-67A6-4954-A4E6-9991F1ACB4E4}"/>
              </a:ext>
            </a:extLst>
          </p:cNvPr>
          <p:cNvSpPr txBox="1"/>
          <p:nvPr/>
        </p:nvSpPr>
        <p:spPr>
          <a:xfrm>
            <a:off x="10144996" y="2998944"/>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Mobile Studio</a:t>
            </a:r>
          </a:p>
        </p:txBody>
      </p:sp>
      <p:sp>
        <p:nvSpPr>
          <p:cNvPr id="735" name="TextBox 734">
            <a:extLst>
              <a:ext uri="{FF2B5EF4-FFF2-40B4-BE49-F238E27FC236}">
                <a16:creationId xmlns:a16="http://schemas.microsoft.com/office/drawing/2014/main" id="{2CC41C61-38B8-4BB3-8256-08A9891619AB}"/>
              </a:ext>
            </a:extLst>
          </p:cNvPr>
          <p:cNvSpPr txBox="1"/>
          <p:nvPr/>
        </p:nvSpPr>
        <p:spPr>
          <a:xfrm>
            <a:off x="10914712" y="2351829"/>
            <a:ext cx="713046"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Automated </a:t>
            </a:r>
            <a:br>
              <a:rPr lang="en-US" sz="700" b="1" dirty="0">
                <a:latin typeface="Century Gothic" panose="020F0302020204030204"/>
              </a:rPr>
            </a:br>
            <a:r>
              <a:rPr lang="en-US" sz="700" b="1" spc="-20" dirty="0">
                <a:latin typeface="Century Gothic" panose="020F0302020204030204"/>
              </a:rPr>
              <a:t>Test Framework</a:t>
            </a:r>
          </a:p>
        </p:txBody>
      </p:sp>
      <p:sp>
        <p:nvSpPr>
          <p:cNvPr id="736" name="TextBox 735">
            <a:extLst>
              <a:ext uri="{FF2B5EF4-FFF2-40B4-BE49-F238E27FC236}">
                <a16:creationId xmlns:a16="http://schemas.microsoft.com/office/drawing/2014/main" id="{ACD94131-48F2-46BF-BA20-538D7BC2B983}"/>
              </a:ext>
            </a:extLst>
          </p:cNvPr>
          <p:cNvSpPr txBox="1"/>
          <p:nvPr/>
        </p:nvSpPr>
        <p:spPr>
          <a:xfrm>
            <a:off x="10914712" y="2672196"/>
            <a:ext cx="713046"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IntegrationHub</a:t>
            </a:r>
          </a:p>
        </p:txBody>
      </p:sp>
      <p:sp>
        <p:nvSpPr>
          <p:cNvPr id="737" name="TextBox 736">
            <a:extLst>
              <a:ext uri="{FF2B5EF4-FFF2-40B4-BE49-F238E27FC236}">
                <a16:creationId xmlns:a16="http://schemas.microsoft.com/office/drawing/2014/main" id="{41A74171-C18B-4D48-A95A-803AAA8B31FC}"/>
              </a:ext>
            </a:extLst>
          </p:cNvPr>
          <p:cNvSpPr txBox="1"/>
          <p:nvPr/>
        </p:nvSpPr>
        <p:spPr>
          <a:xfrm>
            <a:off x="10914712" y="2899577"/>
            <a:ext cx="713046" cy="347382"/>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Process Automation Designer</a:t>
            </a:r>
          </a:p>
        </p:txBody>
      </p:sp>
      <p:sp>
        <p:nvSpPr>
          <p:cNvPr id="4" name="TextBox 3">
            <a:extLst>
              <a:ext uri="{FF2B5EF4-FFF2-40B4-BE49-F238E27FC236}">
                <a16:creationId xmlns:a16="http://schemas.microsoft.com/office/drawing/2014/main" id="{64077B18-0413-475F-872F-6FD08EB6FDB6}"/>
              </a:ext>
            </a:extLst>
          </p:cNvPr>
          <p:cNvSpPr txBox="1"/>
          <p:nvPr/>
        </p:nvSpPr>
        <p:spPr>
          <a:xfrm>
            <a:off x="2398090" y="5148611"/>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Advanced Work Assignment</a:t>
            </a:r>
          </a:p>
        </p:txBody>
      </p:sp>
      <p:sp>
        <p:nvSpPr>
          <p:cNvPr id="740" name="TextBox 739">
            <a:extLst>
              <a:ext uri="{FF2B5EF4-FFF2-40B4-BE49-F238E27FC236}">
                <a16:creationId xmlns:a16="http://schemas.microsoft.com/office/drawing/2014/main" id="{966F2D32-AC11-4E9F-B341-24C13975D607}"/>
              </a:ext>
            </a:extLst>
          </p:cNvPr>
          <p:cNvSpPr txBox="1"/>
          <p:nvPr/>
        </p:nvSpPr>
        <p:spPr>
          <a:xfrm>
            <a:off x="2398090" y="5973503"/>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Process Optimization</a:t>
            </a:r>
          </a:p>
        </p:txBody>
      </p:sp>
      <p:sp>
        <p:nvSpPr>
          <p:cNvPr id="741" name="TextBox 740">
            <a:extLst>
              <a:ext uri="{FF2B5EF4-FFF2-40B4-BE49-F238E27FC236}">
                <a16:creationId xmlns:a16="http://schemas.microsoft.com/office/drawing/2014/main" id="{499B0D0C-53A9-43C3-9176-F87D83E177EE}"/>
              </a:ext>
            </a:extLst>
          </p:cNvPr>
          <p:cNvSpPr txBox="1"/>
          <p:nvPr/>
        </p:nvSpPr>
        <p:spPr>
          <a:xfrm>
            <a:off x="2398090" y="5767281"/>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Playbook Experience </a:t>
            </a:r>
          </a:p>
        </p:txBody>
      </p:sp>
      <p:sp>
        <p:nvSpPr>
          <p:cNvPr id="742" name="TextBox 741">
            <a:extLst>
              <a:ext uri="{FF2B5EF4-FFF2-40B4-BE49-F238E27FC236}">
                <a16:creationId xmlns:a16="http://schemas.microsoft.com/office/drawing/2014/main" id="{30DA9387-71C3-4B92-8E54-1149CD15323D}"/>
              </a:ext>
            </a:extLst>
          </p:cNvPr>
          <p:cNvSpPr txBox="1"/>
          <p:nvPr/>
        </p:nvSpPr>
        <p:spPr>
          <a:xfrm>
            <a:off x="2398090" y="5561058"/>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On-Call Scheduling</a:t>
            </a:r>
          </a:p>
        </p:txBody>
      </p:sp>
      <p:sp>
        <p:nvSpPr>
          <p:cNvPr id="743" name="TextBox 742">
            <a:extLst>
              <a:ext uri="{FF2B5EF4-FFF2-40B4-BE49-F238E27FC236}">
                <a16:creationId xmlns:a16="http://schemas.microsoft.com/office/drawing/2014/main" id="{3D985FB7-7613-4B1C-9885-5A48CFE8BBA5}"/>
              </a:ext>
            </a:extLst>
          </p:cNvPr>
          <p:cNvSpPr txBox="1"/>
          <p:nvPr/>
        </p:nvSpPr>
        <p:spPr>
          <a:xfrm>
            <a:off x="2398090" y="5354834"/>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Workflow Designer</a:t>
            </a:r>
          </a:p>
        </p:txBody>
      </p:sp>
      <p:sp>
        <p:nvSpPr>
          <p:cNvPr id="744" name="TextBox 743">
            <a:extLst>
              <a:ext uri="{FF2B5EF4-FFF2-40B4-BE49-F238E27FC236}">
                <a16:creationId xmlns:a16="http://schemas.microsoft.com/office/drawing/2014/main" id="{66CC4213-3AC0-4938-AEA3-E0BEC9754D2D}"/>
              </a:ext>
            </a:extLst>
          </p:cNvPr>
          <p:cNvSpPr txBox="1"/>
          <p:nvPr/>
        </p:nvSpPr>
        <p:spPr>
          <a:xfrm>
            <a:off x="3932541" y="5148611"/>
            <a:ext cx="1280327"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Common Services </a:t>
            </a:r>
            <a:br>
              <a:rPr lang="en-US" sz="700" b="1" dirty="0">
                <a:latin typeface="Century Gothic" panose="020F0302020204030204"/>
              </a:rPr>
            </a:br>
            <a:r>
              <a:rPr lang="en-US" sz="700" b="1" dirty="0">
                <a:latin typeface="Century Gothic" panose="020F0302020204030204"/>
              </a:rPr>
              <a:t>Data Model</a:t>
            </a:r>
          </a:p>
        </p:txBody>
      </p:sp>
      <p:sp>
        <p:nvSpPr>
          <p:cNvPr id="745" name="TextBox 744">
            <a:extLst>
              <a:ext uri="{FF2B5EF4-FFF2-40B4-BE49-F238E27FC236}">
                <a16:creationId xmlns:a16="http://schemas.microsoft.com/office/drawing/2014/main" id="{8F69BC15-B517-4893-8493-17F5CEA82396}"/>
              </a:ext>
            </a:extLst>
          </p:cNvPr>
          <p:cNvSpPr txBox="1"/>
          <p:nvPr/>
        </p:nvSpPr>
        <p:spPr>
          <a:xfrm>
            <a:off x="3932541" y="5875459"/>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MetricBase</a:t>
            </a:r>
          </a:p>
        </p:txBody>
      </p:sp>
      <p:sp>
        <p:nvSpPr>
          <p:cNvPr id="746" name="TextBox 745">
            <a:extLst>
              <a:ext uri="{FF2B5EF4-FFF2-40B4-BE49-F238E27FC236}">
                <a16:creationId xmlns:a16="http://schemas.microsoft.com/office/drawing/2014/main" id="{36F77128-3FC1-49AF-9D66-EE0CF14DF78F}"/>
              </a:ext>
            </a:extLst>
          </p:cNvPr>
          <p:cNvSpPr txBox="1"/>
          <p:nvPr/>
        </p:nvSpPr>
        <p:spPr>
          <a:xfrm>
            <a:off x="3932541" y="5663649"/>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Data Certification</a:t>
            </a:r>
          </a:p>
        </p:txBody>
      </p:sp>
      <p:sp>
        <p:nvSpPr>
          <p:cNvPr id="747" name="TextBox 746">
            <a:extLst>
              <a:ext uri="{FF2B5EF4-FFF2-40B4-BE49-F238E27FC236}">
                <a16:creationId xmlns:a16="http://schemas.microsoft.com/office/drawing/2014/main" id="{A093F8B9-AD52-47A4-A010-243BAA3DAB1F}"/>
              </a:ext>
            </a:extLst>
          </p:cNvPr>
          <p:cNvSpPr txBox="1"/>
          <p:nvPr/>
        </p:nvSpPr>
        <p:spPr>
          <a:xfrm>
            <a:off x="3932541" y="5451838"/>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Configuration Mgmt.</a:t>
            </a:r>
          </a:p>
        </p:txBody>
      </p:sp>
      <p:sp>
        <p:nvSpPr>
          <p:cNvPr id="749" name="TextBox 748">
            <a:extLst>
              <a:ext uri="{FF2B5EF4-FFF2-40B4-BE49-F238E27FC236}">
                <a16:creationId xmlns:a16="http://schemas.microsoft.com/office/drawing/2014/main" id="{6EBE7E2A-84A8-4650-8810-182723B73DEB}"/>
              </a:ext>
            </a:extLst>
          </p:cNvPr>
          <p:cNvSpPr txBox="1"/>
          <p:nvPr/>
        </p:nvSpPr>
        <p:spPr>
          <a:xfrm>
            <a:off x="5473228" y="5148611"/>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Assessment and Surveys</a:t>
            </a:r>
          </a:p>
        </p:txBody>
      </p:sp>
      <p:sp>
        <p:nvSpPr>
          <p:cNvPr id="750" name="TextBox 749">
            <a:extLst>
              <a:ext uri="{FF2B5EF4-FFF2-40B4-BE49-F238E27FC236}">
                <a16:creationId xmlns:a16="http://schemas.microsoft.com/office/drawing/2014/main" id="{4E155C3E-D67A-4092-B9B8-55DA8EB9AAE5}"/>
              </a:ext>
            </a:extLst>
          </p:cNvPr>
          <p:cNvSpPr txBox="1"/>
          <p:nvPr/>
        </p:nvSpPr>
        <p:spPr>
          <a:xfrm>
            <a:off x="5473228" y="5355592"/>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Knowledge Mgmt.</a:t>
            </a:r>
          </a:p>
        </p:txBody>
      </p:sp>
      <p:sp>
        <p:nvSpPr>
          <p:cNvPr id="751" name="TextBox 750">
            <a:extLst>
              <a:ext uri="{FF2B5EF4-FFF2-40B4-BE49-F238E27FC236}">
                <a16:creationId xmlns:a16="http://schemas.microsoft.com/office/drawing/2014/main" id="{BA84EEBD-8C29-4EF3-8AA6-06F914617394}"/>
              </a:ext>
            </a:extLst>
          </p:cNvPr>
          <p:cNvSpPr txBox="1"/>
          <p:nvPr/>
        </p:nvSpPr>
        <p:spPr>
          <a:xfrm>
            <a:off x="5473228" y="5562573"/>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Service Catalog</a:t>
            </a:r>
          </a:p>
        </p:txBody>
      </p:sp>
      <p:sp>
        <p:nvSpPr>
          <p:cNvPr id="752" name="TextBox 751">
            <a:extLst>
              <a:ext uri="{FF2B5EF4-FFF2-40B4-BE49-F238E27FC236}">
                <a16:creationId xmlns:a16="http://schemas.microsoft.com/office/drawing/2014/main" id="{BC33601D-FE72-45E7-991F-29A385140220}"/>
              </a:ext>
            </a:extLst>
          </p:cNvPr>
          <p:cNvSpPr txBox="1"/>
          <p:nvPr/>
        </p:nvSpPr>
        <p:spPr>
          <a:xfrm>
            <a:off x="5469245" y="5769554"/>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Service Level Mgmt.</a:t>
            </a:r>
          </a:p>
        </p:txBody>
      </p:sp>
      <p:sp>
        <p:nvSpPr>
          <p:cNvPr id="755" name="TextBox 754">
            <a:extLst>
              <a:ext uri="{FF2B5EF4-FFF2-40B4-BE49-F238E27FC236}">
                <a16:creationId xmlns:a16="http://schemas.microsoft.com/office/drawing/2014/main" id="{D80F4FEA-E58D-4AC9-A0A7-F4D1E6324B4C}"/>
              </a:ext>
            </a:extLst>
          </p:cNvPr>
          <p:cNvSpPr txBox="1"/>
          <p:nvPr/>
        </p:nvSpPr>
        <p:spPr>
          <a:xfrm>
            <a:off x="7030128" y="5258079"/>
            <a:ext cx="1280327"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Natural Language Processing</a:t>
            </a:r>
          </a:p>
        </p:txBody>
      </p:sp>
      <p:sp>
        <p:nvSpPr>
          <p:cNvPr id="756" name="TextBox 755">
            <a:extLst>
              <a:ext uri="{FF2B5EF4-FFF2-40B4-BE49-F238E27FC236}">
                <a16:creationId xmlns:a16="http://schemas.microsoft.com/office/drawing/2014/main" id="{F1C0BB92-1C0E-4661-A2F4-8CCD88F6C9F0}"/>
              </a:ext>
            </a:extLst>
          </p:cNvPr>
          <p:cNvSpPr txBox="1"/>
          <p:nvPr/>
        </p:nvSpPr>
        <p:spPr>
          <a:xfrm>
            <a:off x="7030128" y="5557986"/>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Operational Reporting</a:t>
            </a:r>
          </a:p>
        </p:txBody>
      </p:sp>
      <p:sp>
        <p:nvSpPr>
          <p:cNvPr id="757" name="TextBox 756">
            <a:extLst>
              <a:ext uri="{FF2B5EF4-FFF2-40B4-BE49-F238E27FC236}">
                <a16:creationId xmlns:a16="http://schemas.microsoft.com/office/drawing/2014/main" id="{B6B25CCD-97CE-40B7-8091-FED17737C333}"/>
              </a:ext>
            </a:extLst>
          </p:cNvPr>
          <p:cNvSpPr txBox="1"/>
          <p:nvPr/>
        </p:nvSpPr>
        <p:spPr>
          <a:xfrm>
            <a:off x="7030128" y="5766476"/>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Performance Analytics</a:t>
            </a:r>
          </a:p>
        </p:txBody>
      </p:sp>
      <p:sp>
        <p:nvSpPr>
          <p:cNvPr id="758" name="TextBox 757">
            <a:extLst>
              <a:ext uri="{FF2B5EF4-FFF2-40B4-BE49-F238E27FC236}">
                <a16:creationId xmlns:a16="http://schemas.microsoft.com/office/drawing/2014/main" id="{935AB810-0362-4773-B9A2-47536620A3DE}"/>
              </a:ext>
            </a:extLst>
          </p:cNvPr>
          <p:cNvSpPr txBox="1"/>
          <p:nvPr/>
        </p:nvSpPr>
        <p:spPr>
          <a:xfrm>
            <a:off x="7030128" y="5974968"/>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Predictive Intelligence</a:t>
            </a:r>
          </a:p>
        </p:txBody>
      </p:sp>
      <p:sp>
        <p:nvSpPr>
          <p:cNvPr id="759" name="TextBox 758">
            <a:extLst>
              <a:ext uri="{FF2B5EF4-FFF2-40B4-BE49-F238E27FC236}">
                <a16:creationId xmlns:a16="http://schemas.microsoft.com/office/drawing/2014/main" id="{A33313B8-48F0-459B-838F-10DD0DF427DE}"/>
              </a:ext>
            </a:extLst>
          </p:cNvPr>
          <p:cNvSpPr txBox="1"/>
          <p:nvPr/>
        </p:nvSpPr>
        <p:spPr>
          <a:xfrm>
            <a:off x="8587028" y="5258079"/>
            <a:ext cx="1280327" cy="255965"/>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Localization &amp; Language Settings</a:t>
            </a:r>
          </a:p>
        </p:txBody>
      </p:sp>
      <p:sp>
        <p:nvSpPr>
          <p:cNvPr id="760" name="TextBox 759">
            <a:extLst>
              <a:ext uri="{FF2B5EF4-FFF2-40B4-BE49-F238E27FC236}">
                <a16:creationId xmlns:a16="http://schemas.microsoft.com/office/drawing/2014/main" id="{A86657D0-8501-4444-B501-8DA7672FBDB2}"/>
              </a:ext>
            </a:extLst>
          </p:cNvPr>
          <p:cNvSpPr txBox="1"/>
          <p:nvPr/>
        </p:nvSpPr>
        <p:spPr>
          <a:xfrm>
            <a:off x="8587028" y="5556599"/>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Targeted Communications</a:t>
            </a:r>
          </a:p>
        </p:txBody>
      </p:sp>
      <p:sp>
        <p:nvSpPr>
          <p:cNvPr id="761" name="TextBox 760">
            <a:extLst>
              <a:ext uri="{FF2B5EF4-FFF2-40B4-BE49-F238E27FC236}">
                <a16:creationId xmlns:a16="http://schemas.microsoft.com/office/drawing/2014/main" id="{021CF16B-60BE-4AE1-B599-FFF10430899C}"/>
              </a:ext>
            </a:extLst>
          </p:cNvPr>
          <p:cNvSpPr txBox="1"/>
          <p:nvPr/>
        </p:nvSpPr>
        <p:spPr>
          <a:xfrm>
            <a:off x="10137614" y="5148611"/>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Decision Tables</a:t>
            </a:r>
          </a:p>
        </p:txBody>
      </p:sp>
      <p:sp>
        <p:nvSpPr>
          <p:cNvPr id="762" name="TextBox 761">
            <a:extLst>
              <a:ext uri="{FF2B5EF4-FFF2-40B4-BE49-F238E27FC236}">
                <a16:creationId xmlns:a16="http://schemas.microsoft.com/office/drawing/2014/main" id="{3696FBB8-B282-4C41-BE78-378686205B3B}"/>
              </a:ext>
            </a:extLst>
          </p:cNvPr>
          <p:cNvSpPr txBox="1"/>
          <p:nvPr/>
        </p:nvSpPr>
        <p:spPr>
          <a:xfrm>
            <a:off x="10137614" y="5356409"/>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Instance Data Replication</a:t>
            </a:r>
          </a:p>
        </p:txBody>
      </p:sp>
      <p:sp>
        <p:nvSpPr>
          <p:cNvPr id="763" name="TextBox 762">
            <a:extLst>
              <a:ext uri="{FF2B5EF4-FFF2-40B4-BE49-F238E27FC236}">
                <a16:creationId xmlns:a16="http://schemas.microsoft.com/office/drawing/2014/main" id="{291F52B7-A473-4126-81CC-7D63E09EE24C}"/>
              </a:ext>
            </a:extLst>
          </p:cNvPr>
          <p:cNvSpPr txBox="1"/>
          <p:nvPr/>
        </p:nvSpPr>
        <p:spPr>
          <a:xfrm>
            <a:off x="10137614" y="5564207"/>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Remote Tables</a:t>
            </a:r>
          </a:p>
        </p:txBody>
      </p:sp>
      <p:sp>
        <p:nvSpPr>
          <p:cNvPr id="764" name="TextBox 763">
            <a:extLst>
              <a:ext uri="{FF2B5EF4-FFF2-40B4-BE49-F238E27FC236}">
                <a16:creationId xmlns:a16="http://schemas.microsoft.com/office/drawing/2014/main" id="{3C4B91DE-6F70-4BCF-A6EB-29ED47AC5AB5}"/>
              </a:ext>
            </a:extLst>
          </p:cNvPr>
          <p:cNvSpPr txBox="1"/>
          <p:nvPr/>
        </p:nvSpPr>
        <p:spPr>
          <a:xfrm>
            <a:off x="10133631" y="5772004"/>
            <a:ext cx="1280327" cy="164549"/>
          </a:xfrm>
          <a:prstGeom prst="rect">
            <a:avLst/>
          </a:prstGeom>
          <a:noFill/>
          <a:ln w="9525">
            <a:solidFill>
              <a:schemeClr val="bg1">
                <a:alpha val="50000"/>
              </a:schemeClr>
            </a:solidFill>
          </a:ln>
        </p:spPr>
        <p:txBody>
          <a:bodyPr wrap="square" lIns="27425" tIns="0" rIns="0" bIns="0" rtlCol="0" anchor="ctr" anchorCtr="0">
            <a:noAutofit/>
          </a:bodyPr>
          <a:lstStyle/>
          <a:p>
            <a:pPr defTabSz="456903">
              <a:lnSpc>
                <a:spcPct val="90000"/>
              </a:lnSpc>
              <a:spcBef>
                <a:spcPts val="400"/>
              </a:spcBef>
              <a:defRPr/>
            </a:pPr>
            <a:r>
              <a:rPr lang="en-US" sz="700" b="1" dirty="0">
                <a:latin typeface="Century Gothic" panose="020F0302020204030204"/>
              </a:rPr>
              <a:t>Security and Compliance</a:t>
            </a:r>
          </a:p>
        </p:txBody>
      </p:sp>
      <p:sp>
        <p:nvSpPr>
          <p:cNvPr id="6" name="Footer Placeholder 4">
            <a:extLst>
              <a:ext uri="{FF2B5EF4-FFF2-40B4-BE49-F238E27FC236}">
                <a16:creationId xmlns:a16="http://schemas.microsoft.com/office/drawing/2014/main" id="{894367F7-F54D-4D83-89D4-BF3A9F919542}"/>
              </a:ext>
            </a:extLst>
          </p:cNvPr>
          <p:cNvSpPr txBox="1">
            <a:spLocks/>
          </p:cNvSpPr>
          <p:nvPr/>
        </p:nvSpPr>
        <p:spPr bwMode="gray">
          <a:xfrm>
            <a:off x="5861945" y="6364563"/>
            <a:ext cx="497582" cy="222192"/>
          </a:xfrm>
          <a:prstGeom prst="rect">
            <a:avLst/>
          </a:prstGeom>
        </p:spPr>
        <p:txBody>
          <a:bodyPr anchor="ctr" anchorCtr="0">
            <a:noAutofit/>
          </a:bodyPr>
          <a:lstStyle>
            <a:defPPr>
              <a:defRPr lang="en-US"/>
            </a:defPPr>
            <a:lvl1pPr marL="0" algn="l" defTabSz="914400" rtl="0" eaLnBrk="1" latinLnBrk="0" hangingPunct="1">
              <a:defRPr lang="en-US" sz="800" kern="1200" smtClean="0">
                <a:solidFill>
                  <a:srgbClr val="182635"/>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BDCBF2-BE2D-4B82-87DE-56AD2FCE3670}" type="slidenum">
              <a:rPr lang="en-US" sz="600">
                <a:solidFill>
                  <a:schemeClr val="bg2"/>
                </a:solidFill>
                <a:latin typeface="+mn-lt"/>
                <a:ea typeface="Avenir Book" charset="0"/>
              </a:rPr>
              <a:pPr algn="ctr"/>
              <a:t>3</a:t>
            </a:fld>
            <a:endParaRPr lang="en-US" sz="600" dirty="0">
              <a:solidFill>
                <a:schemeClr val="bg2"/>
              </a:solidFill>
              <a:latin typeface="+mn-lt"/>
              <a:ea typeface="Avenir Book" charset="0"/>
            </a:endParaRPr>
          </a:p>
        </p:txBody>
      </p:sp>
      <p:pic>
        <p:nvPicPr>
          <p:cNvPr id="8" name="Picture 7" descr="A picture containing drawing&#10;&#10;Description automatically generated">
            <a:extLst>
              <a:ext uri="{FF2B5EF4-FFF2-40B4-BE49-F238E27FC236}">
                <a16:creationId xmlns:a16="http://schemas.microsoft.com/office/drawing/2014/main" id="{98FD4454-9540-4B4D-AC48-500812B17834}"/>
              </a:ext>
            </a:extLst>
          </p:cNvPr>
          <p:cNvPicPr>
            <a:picLocks noChangeAspect="1"/>
          </p:cNvPicPr>
          <p:nvPr/>
        </p:nvPicPr>
        <p:blipFill rotWithShape="1">
          <a:blip r:embed="rId7"/>
          <a:srcRect l="-1" r="70441"/>
          <a:stretch/>
        </p:blipFill>
        <p:spPr>
          <a:xfrm>
            <a:off x="420396" y="5097936"/>
            <a:ext cx="1020643" cy="956792"/>
          </a:xfrm>
          <a:prstGeom prst="rect">
            <a:avLst/>
          </a:prstGeom>
        </p:spPr>
      </p:pic>
      <p:sp>
        <p:nvSpPr>
          <p:cNvPr id="9" name="TextBox 8">
            <a:extLst>
              <a:ext uri="{FF2B5EF4-FFF2-40B4-BE49-F238E27FC236}">
                <a16:creationId xmlns:a16="http://schemas.microsoft.com/office/drawing/2014/main" id="{9B3AB72E-6B77-4EA8-9214-1706D088691F}"/>
              </a:ext>
            </a:extLst>
          </p:cNvPr>
          <p:cNvSpPr txBox="1"/>
          <p:nvPr/>
        </p:nvSpPr>
        <p:spPr>
          <a:xfrm>
            <a:off x="1396709" y="5376237"/>
            <a:ext cx="2102312" cy="424621"/>
          </a:xfrm>
          <a:prstGeom prst="rect">
            <a:avLst/>
          </a:prstGeom>
          <a:noFill/>
        </p:spPr>
        <p:txBody>
          <a:bodyPr wrap="square" rtlCol="0">
            <a:noAutofit/>
          </a:bodyPr>
          <a:lstStyle/>
          <a:p>
            <a:pPr defTabSz="456903">
              <a:lnSpc>
                <a:spcPct val="90000"/>
              </a:lnSpc>
              <a:defRPr/>
            </a:pPr>
            <a:r>
              <a:rPr lang="en-US" sz="1200" b="1" dirty="0">
                <a:solidFill>
                  <a:srgbClr val="293E40"/>
                </a:solidFill>
                <a:latin typeface="Century Gothic" panose="020F0302020204030204"/>
              </a:rPr>
              <a:t>Now </a:t>
            </a:r>
            <a:br>
              <a:rPr lang="en-US" sz="1200" b="1" dirty="0">
                <a:solidFill>
                  <a:srgbClr val="293E40"/>
                </a:solidFill>
                <a:latin typeface="Century Gothic" panose="020F0302020204030204"/>
              </a:rPr>
            </a:br>
            <a:r>
              <a:rPr lang="en-US" sz="1200" b="1" dirty="0">
                <a:solidFill>
                  <a:srgbClr val="293E40"/>
                </a:solidFill>
                <a:latin typeface="Century Gothic" panose="020F0302020204030204"/>
              </a:rPr>
              <a:t>Platform</a:t>
            </a:r>
            <a:r>
              <a:rPr lang="en-US" sz="300" b="1" dirty="0">
                <a:solidFill>
                  <a:srgbClr val="293E40"/>
                </a:solidFill>
                <a:latin typeface="Century Gothic" panose="020F0302020204030204"/>
              </a:rPr>
              <a:t>®</a:t>
            </a:r>
          </a:p>
        </p:txBody>
      </p:sp>
    </p:spTree>
    <p:extLst>
      <p:ext uri="{BB962C8B-B14F-4D97-AF65-F5344CB8AC3E}">
        <p14:creationId xmlns:p14="http://schemas.microsoft.com/office/powerpoint/2010/main" val="288055781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3318-D73E-2B44-B3D2-B4983BAA6C9A}"/>
              </a:ext>
            </a:extLst>
          </p:cNvPr>
          <p:cNvSpPr>
            <a:spLocks noGrp="1"/>
          </p:cNvSpPr>
          <p:nvPr>
            <p:ph type="title"/>
          </p:nvPr>
        </p:nvSpPr>
        <p:spPr/>
        <p:txBody>
          <a:bodyPr/>
          <a:lstStyle/>
          <a:p>
            <a:r>
              <a:rPr lang="en-US" dirty="0">
                <a:solidFill>
                  <a:schemeClr val="bg1"/>
                </a:solidFill>
              </a:rPr>
              <a:t>ServiceNow Contacts</a:t>
            </a:r>
          </a:p>
        </p:txBody>
      </p:sp>
      <p:sp>
        <p:nvSpPr>
          <p:cNvPr id="3" name="TextBox 2">
            <a:extLst>
              <a:ext uri="{FF2B5EF4-FFF2-40B4-BE49-F238E27FC236}">
                <a16:creationId xmlns:a16="http://schemas.microsoft.com/office/drawing/2014/main" id="{C9F1D413-CE84-1243-A6DB-A807C30B6DB9}"/>
              </a:ext>
            </a:extLst>
          </p:cNvPr>
          <p:cNvSpPr txBox="1"/>
          <p:nvPr/>
        </p:nvSpPr>
        <p:spPr>
          <a:xfrm>
            <a:off x="446049" y="1706137"/>
            <a:ext cx="11017405" cy="2308324"/>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solidFill>
                  <a:schemeClr val="bg1"/>
                </a:solidFill>
              </a:rPr>
              <a:t>Shelia </a:t>
            </a:r>
            <a:r>
              <a:rPr lang="en-US" sz="2400" dirty="0" err="1">
                <a:solidFill>
                  <a:schemeClr val="bg1"/>
                </a:solidFill>
              </a:rPr>
              <a:t>Wooton</a:t>
            </a:r>
            <a:r>
              <a:rPr lang="en-US" sz="2400" dirty="0">
                <a:solidFill>
                  <a:schemeClr val="bg1"/>
                </a:solidFill>
              </a:rPr>
              <a:t> – </a:t>
            </a:r>
            <a:r>
              <a:rPr lang="en-US" sz="2400" dirty="0">
                <a:solidFill>
                  <a:schemeClr val="bg1"/>
                </a:solidFill>
                <a:hlinkClick r:id="rId2"/>
              </a:rPr>
              <a:t>Shelia.Wooton@servicenow.com</a:t>
            </a:r>
            <a:r>
              <a:rPr lang="en-US" sz="2400" dirty="0">
                <a:solidFill>
                  <a:schemeClr val="bg1"/>
                </a:solidFill>
              </a:rPr>
              <a:t> – (210) 452-2396 </a:t>
            </a:r>
          </a:p>
          <a:p>
            <a:pPr marL="342900" indent="-342900" algn="l">
              <a:buFont typeface="Arial" panose="020B0604020202020204" pitchFamily="34" charset="0"/>
              <a:buChar char="•"/>
            </a:pPr>
            <a:endParaRPr lang="en-US" sz="2400" dirty="0">
              <a:solidFill>
                <a:schemeClr val="bg1"/>
              </a:solidFill>
            </a:endParaRPr>
          </a:p>
          <a:p>
            <a:pPr marL="342900" indent="-342900" algn="l">
              <a:buFont typeface="Arial" panose="020B0604020202020204" pitchFamily="34" charset="0"/>
              <a:buChar char="•"/>
            </a:pPr>
            <a:r>
              <a:rPr lang="en-US" sz="2400" dirty="0">
                <a:solidFill>
                  <a:schemeClr val="bg1"/>
                </a:solidFill>
              </a:rPr>
              <a:t>Travis Hawker – </a:t>
            </a:r>
            <a:r>
              <a:rPr lang="en-US" sz="2400" dirty="0">
                <a:solidFill>
                  <a:schemeClr val="bg1"/>
                </a:solidFill>
                <a:hlinkClick r:id="rId3"/>
              </a:rPr>
              <a:t>Travis.Hawker@servicenow.com</a:t>
            </a:r>
            <a:r>
              <a:rPr lang="en-US" sz="2400" dirty="0">
                <a:solidFill>
                  <a:schemeClr val="bg1"/>
                </a:solidFill>
              </a:rPr>
              <a:t> – (850) 217-7151</a:t>
            </a:r>
          </a:p>
          <a:p>
            <a:pPr marL="342900" indent="-342900" algn="l">
              <a:buFont typeface="Arial" panose="020B0604020202020204" pitchFamily="34" charset="0"/>
              <a:buChar char="•"/>
            </a:pPr>
            <a:endParaRPr lang="en-US" sz="2400" dirty="0">
              <a:solidFill>
                <a:schemeClr val="bg1"/>
              </a:solidFill>
            </a:endParaRPr>
          </a:p>
          <a:p>
            <a:pPr marL="342900" indent="-342900" algn="l">
              <a:buFont typeface="Arial" panose="020B0604020202020204" pitchFamily="34" charset="0"/>
              <a:buChar char="•"/>
            </a:pPr>
            <a:r>
              <a:rPr lang="en-US" sz="2400" dirty="0">
                <a:solidFill>
                  <a:schemeClr val="bg1"/>
                </a:solidFill>
              </a:rPr>
              <a:t>Gaine Nazareth – </a:t>
            </a:r>
            <a:r>
              <a:rPr lang="en-US" sz="2400" dirty="0">
                <a:solidFill>
                  <a:schemeClr val="bg1"/>
                </a:solidFill>
                <a:hlinkClick r:id="rId4"/>
              </a:rPr>
              <a:t>Gaine.Nazareth@servicenow.com</a:t>
            </a:r>
            <a:r>
              <a:rPr lang="en-US" sz="2400" dirty="0">
                <a:solidFill>
                  <a:schemeClr val="bg1"/>
                </a:solidFill>
              </a:rPr>
              <a:t> – (703) 615-8845</a:t>
            </a:r>
          </a:p>
          <a:p>
            <a:pPr algn="l"/>
            <a:endParaRPr lang="en-US" sz="2400" dirty="0">
              <a:solidFill>
                <a:schemeClr val="bg1"/>
              </a:solidFill>
            </a:endParaRPr>
          </a:p>
        </p:txBody>
      </p:sp>
    </p:spTree>
    <p:extLst>
      <p:ext uri="{BB962C8B-B14F-4D97-AF65-F5344CB8AC3E}">
        <p14:creationId xmlns:p14="http://schemas.microsoft.com/office/powerpoint/2010/main" val="916100703"/>
      </p:ext>
    </p:extLst>
  </p:cSld>
  <p:clrMapOvr>
    <a:masterClrMapping/>
  </p:clrMapOvr>
  <p:transition>
    <p:fade/>
  </p:transition>
</p:sld>
</file>

<file path=ppt/theme/theme1.xml><?xml version="1.0" encoding="utf-8"?>
<a:theme xmlns:a="http://schemas.openxmlformats.org/drawingml/2006/main" name="Office Theme">
  <a:themeElements>
    <a:clrScheme name="ServiceNow">
      <a:dk1>
        <a:srgbClr val="293E40"/>
      </a:dk1>
      <a:lt1>
        <a:srgbClr val="FFFFFF"/>
      </a:lt1>
      <a:dk2>
        <a:srgbClr val="D0232B"/>
      </a:dk2>
      <a:lt2>
        <a:srgbClr val="F7F7F7"/>
      </a:lt2>
      <a:accent1>
        <a:srgbClr val="81B5A1"/>
      </a:accent1>
      <a:accent2>
        <a:srgbClr val="68A1AF"/>
      </a:accent2>
      <a:accent3>
        <a:srgbClr val="8686BC"/>
      </a:accent3>
      <a:accent4>
        <a:srgbClr val="E5D87C"/>
      </a:accent4>
      <a:accent5>
        <a:srgbClr val="E8A679"/>
      </a:accent5>
      <a:accent6>
        <a:srgbClr val="DB8F8F"/>
      </a:accent6>
      <a:hlink>
        <a:srgbClr val="80B5A0"/>
      </a:hlink>
      <a:folHlink>
        <a:srgbClr val="5E867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3">
      <a:dk1>
        <a:srgbClr val="293E40"/>
      </a:dk1>
      <a:lt1>
        <a:srgbClr val="FFFFFF"/>
      </a:lt1>
      <a:dk2>
        <a:srgbClr val="D1232B"/>
      </a:dk2>
      <a:lt2>
        <a:srgbClr val="F7F7F7"/>
      </a:lt2>
      <a:accent1>
        <a:srgbClr val="81B5A1"/>
      </a:accent1>
      <a:accent2>
        <a:srgbClr val="68A1AF"/>
      </a:accent2>
      <a:accent3>
        <a:srgbClr val="8686BC"/>
      </a:accent3>
      <a:accent4>
        <a:srgbClr val="E5D87C"/>
      </a:accent4>
      <a:accent5>
        <a:srgbClr val="E8A679"/>
      </a:accent5>
      <a:accent6>
        <a:srgbClr val="DB8F8F"/>
      </a:accent6>
      <a:hlink>
        <a:srgbClr val="68A1AF"/>
      </a:hlink>
      <a:folHlink>
        <a:srgbClr val="81B5A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3">
      <a:dk1>
        <a:srgbClr val="293E40"/>
      </a:dk1>
      <a:lt1>
        <a:srgbClr val="FFFFFF"/>
      </a:lt1>
      <a:dk2>
        <a:srgbClr val="D1232B"/>
      </a:dk2>
      <a:lt2>
        <a:srgbClr val="F7F7F7"/>
      </a:lt2>
      <a:accent1>
        <a:srgbClr val="81B5A1"/>
      </a:accent1>
      <a:accent2>
        <a:srgbClr val="68A1AF"/>
      </a:accent2>
      <a:accent3>
        <a:srgbClr val="8686BC"/>
      </a:accent3>
      <a:accent4>
        <a:srgbClr val="E5D87C"/>
      </a:accent4>
      <a:accent5>
        <a:srgbClr val="E8A679"/>
      </a:accent5>
      <a:accent6>
        <a:srgbClr val="DB8F8F"/>
      </a:accent6>
      <a:hlink>
        <a:srgbClr val="68A1AF"/>
      </a:hlink>
      <a:folHlink>
        <a:srgbClr val="81B5A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Event Keynote Template _Teal_Avenir_102717_JR</Template>
  <TotalTime>28844</TotalTime>
  <Words>625</Words>
  <Application>Microsoft Macintosh PowerPoint</Application>
  <PresentationFormat>Custom</PresentationFormat>
  <Paragraphs>177</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Avenir Book</vt:lpstr>
      <vt:lpstr>Century Gothic</vt:lpstr>
      <vt:lpstr>Times New Roman</vt:lpstr>
      <vt:lpstr>Office Theme</vt:lpstr>
      <vt:lpstr>ServiceNow Overview – Workflow</vt:lpstr>
      <vt:lpstr>What is ServiceNow?</vt:lpstr>
      <vt:lpstr>ServiceNow Capabilities</vt:lpstr>
      <vt:lpstr>ServiceNow Contacts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ServiceNow Overview</dc:title>
  <dc:subject>2020 AFCEA Mid-America Cyberspace Conference</dc:subject>
  <dc:creator>Gaine Nazareth</dc:creator>
  <cp:keywords/>
  <dc:description/>
  <cp:lastModifiedBy>Gaine Nazareth</cp:lastModifiedBy>
  <cp:revision>1341</cp:revision>
  <cp:lastPrinted>2019-01-07T19:27:44Z</cp:lastPrinted>
  <dcterms:created xsi:type="dcterms:W3CDTF">2017-11-01T20:30:48Z</dcterms:created>
  <dcterms:modified xsi:type="dcterms:W3CDTF">2020-10-27T16:51:05Z</dcterms:modified>
  <cp:category/>
</cp:coreProperties>
</file>